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Lst>
  <p:sldSz cx="12192000" cy="6858000"/>
  <p:notesSz cx="6858000" cy="9144000"/>
  <p:embeddedFontLst>
    <p:embeddedFont>
      <p:font typeface="等线" panose="02010600030101010101" pitchFamily="2" charset="-122"/>
      <p:regular r:id="rId19"/>
      <p:bold r:id="rId20"/>
    </p:embeddedFont>
    <p:embeddedFont>
      <p:font typeface="等线 Light" panose="02010600030101010101" pitchFamily="2" charset="-122"/>
      <p:regular r:id="rId21"/>
    </p:embeddedFont>
    <p:embeddedFont>
      <p:font typeface="幼圆" panose="02010509060101010101" pitchFamily="49" charset="-122"/>
      <p:regular r:id="rId22"/>
    </p:embeddedFont>
    <p:embeddedFont>
      <p:font typeface="站酷快乐体2016修订版" panose="02010600030101010101" pitchFamily="2" charset="-122"/>
      <p:regular r:id="rId23"/>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92975"/>
    <a:srgbClr val="093A8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01" d="100"/>
          <a:sy n="101" d="100"/>
        </p:scale>
        <p:origin x="138" y="32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5840160D-9483-4F45-9854-BCE8683EBB7D}"/>
              </a:ext>
            </a:extLst>
          </p:cNvPr>
          <p:cNvSpPr>
            <a:spLocks noGrp="1"/>
          </p:cNvSpPr>
          <p:nvPr>
            <p:ph type="dt" sz="half" idx="10"/>
          </p:nvPr>
        </p:nvSpPr>
        <p:spPr/>
        <p:txBody>
          <a:bodyPr/>
          <a:lstStyle/>
          <a:p>
            <a:fld id="{0A814D1A-EC1F-4F5B-8126-802C7485BB6A}" type="datetimeFigureOut">
              <a:rPr lang="zh-CN" altLang="en-US" smtClean="0"/>
              <a:t>2019-05-04</a:t>
            </a:fld>
            <a:endParaRPr lang="zh-CN" altLang="en-US"/>
          </a:p>
        </p:txBody>
      </p:sp>
      <p:sp>
        <p:nvSpPr>
          <p:cNvPr id="5" name="页脚占位符 4">
            <a:extLst>
              <a:ext uri="{FF2B5EF4-FFF2-40B4-BE49-F238E27FC236}">
                <a16:creationId xmlns:a16="http://schemas.microsoft.com/office/drawing/2014/main" id="{99425E0C-2C8F-4EE5-BD22-43F2C88F71D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6DFCE025-80B0-4025-BE4A-ED222636233E}"/>
              </a:ext>
            </a:extLst>
          </p:cNvPr>
          <p:cNvSpPr>
            <a:spLocks noGrp="1"/>
          </p:cNvSpPr>
          <p:nvPr>
            <p:ph type="sldNum" sz="quarter" idx="12"/>
          </p:nvPr>
        </p:nvSpPr>
        <p:spPr/>
        <p:txBody>
          <a:bodyPr/>
          <a:lstStyle/>
          <a:p>
            <a:fld id="{C903B39F-CC6F-4D18-B8DE-C9C083E5C5BE}" type="slidenum">
              <a:rPr lang="zh-CN" altLang="en-US" smtClean="0"/>
              <a:t>‹#›</a:t>
            </a:fld>
            <a:endParaRPr lang="zh-CN" altLang="en-US"/>
          </a:p>
        </p:txBody>
      </p:sp>
      <p:pic>
        <p:nvPicPr>
          <p:cNvPr id="8" name="图片 7">
            <a:extLst>
              <a:ext uri="{FF2B5EF4-FFF2-40B4-BE49-F238E27FC236}">
                <a16:creationId xmlns:a16="http://schemas.microsoft.com/office/drawing/2014/main" id="{16E05ED7-8D39-499E-814C-8C78C725794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10" name="图片 9">
            <a:extLst>
              <a:ext uri="{FF2B5EF4-FFF2-40B4-BE49-F238E27FC236}">
                <a16:creationId xmlns:a16="http://schemas.microsoft.com/office/drawing/2014/main" id="{998D689D-D15F-4F8D-A01C-1C5DB523DC81}"/>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1988367" y="0"/>
            <a:ext cx="9365433" cy="6096012"/>
          </a:xfrm>
          <a:prstGeom prst="rect">
            <a:avLst/>
          </a:prstGeom>
        </p:spPr>
      </p:pic>
    </p:spTree>
    <p:extLst>
      <p:ext uri="{BB962C8B-B14F-4D97-AF65-F5344CB8AC3E}">
        <p14:creationId xmlns:p14="http://schemas.microsoft.com/office/powerpoint/2010/main" val="17263274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FC4CE3-C48E-4831-A943-5B9AB4624BA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FCF0116-1DCC-4A69-A837-6934BE9C3BE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B44D38A-A118-4650-BF25-16FB8DBA2EDB}"/>
              </a:ext>
            </a:extLst>
          </p:cNvPr>
          <p:cNvSpPr>
            <a:spLocks noGrp="1"/>
          </p:cNvSpPr>
          <p:nvPr>
            <p:ph type="dt" sz="half" idx="10"/>
          </p:nvPr>
        </p:nvSpPr>
        <p:spPr/>
        <p:txBody>
          <a:bodyPr/>
          <a:lstStyle/>
          <a:p>
            <a:fld id="{0A814D1A-EC1F-4F5B-8126-802C7485BB6A}" type="datetimeFigureOut">
              <a:rPr lang="zh-CN" altLang="en-US" smtClean="0"/>
              <a:t>2019-05-04</a:t>
            </a:fld>
            <a:endParaRPr lang="zh-CN" altLang="en-US"/>
          </a:p>
        </p:txBody>
      </p:sp>
      <p:sp>
        <p:nvSpPr>
          <p:cNvPr id="5" name="页脚占位符 4">
            <a:extLst>
              <a:ext uri="{FF2B5EF4-FFF2-40B4-BE49-F238E27FC236}">
                <a16:creationId xmlns:a16="http://schemas.microsoft.com/office/drawing/2014/main" id="{BD5159AB-F1B7-4D82-81D8-D3F09EB7B8E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CE89C35-3EE7-468B-8672-C0599B942DFE}"/>
              </a:ext>
            </a:extLst>
          </p:cNvPr>
          <p:cNvSpPr>
            <a:spLocks noGrp="1"/>
          </p:cNvSpPr>
          <p:nvPr>
            <p:ph type="sldNum" sz="quarter" idx="12"/>
          </p:nvPr>
        </p:nvSpPr>
        <p:spPr/>
        <p:txBody>
          <a:bodyPr/>
          <a:lstStyle/>
          <a:p>
            <a:fld id="{C903B39F-CC6F-4D18-B8DE-C9C083E5C5BE}" type="slidenum">
              <a:rPr lang="zh-CN" altLang="en-US" smtClean="0"/>
              <a:t>‹#›</a:t>
            </a:fld>
            <a:endParaRPr lang="zh-CN" altLang="en-US"/>
          </a:p>
        </p:txBody>
      </p:sp>
    </p:spTree>
    <p:extLst>
      <p:ext uri="{BB962C8B-B14F-4D97-AF65-F5344CB8AC3E}">
        <p14:creationId xmlns:p14="http://schemas.microsoft.com/office/powerpoint/2010/main" val="15192235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1D70143-5E4F-4723-A1E4-929CA433EAD6}"/>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4090CC5-202E-4CE2-9B7F-094527382D75}"/>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30C8CBC-98AC-4707-BD83-E2ECF8B65117}"/>
              </a:ext>
            </a:extLst>
          </p:cNvPr>
          <p:cNvSpPr>
            <a:spLocks noGrp="1"/>
          </p:cNvSpPr>
          <p:nvPr>
            <p:ph type="dt" sz="half" idx="10"/>
          </p:nvPr>
        </p:nvSpPr>
        <p:spPr/>
        <p:txBody>
          <a:bodyPr/>
          <a:lstStyle/>
          <a:p>
            <a:fld id="{0A814D1A-EC1F-4F5B-8126-802C7485BB6A}" type="datetimeFigureOut">
              <a:rPr lang="zh-CN" altLang="en-US" smtClean="0"/>
              <a:t>2019-05-04</a:t>
            </a:fld>
            <a:endParaRPr lang="zh-CN" altLang="en-US"/>
          </a:p>
        </p:txBody>
      </p:sp>
      <p:sp>
        <p:nvSpPr>
          <p:cNvPr id="5" name="页脚占位符 4">
            <a:extLst>
              <a:ext uri="{FF2B5EF4-FFF2-40B4-BE49-F238E27FC236}">
                <a16:creationId xmlns:a16="http://schemas.microsoft.com/office/drawing/2014/main" id="{75304FBC-7255-4F9E-BF0F-8C4654ED8C3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A5CF9DE-8D85-45C0-BF34-D24B7B47B6EC}"/>
              </a:ext>
            </a:extLst>
          </p:cNvPr>
          <p:cNvSpPr>
            <a:spLocks noGrp="1"/>
          </p:cNvSpPr>
          <p:nvPr>
            <p:ph type="sldNum" sz="quarter" idx="12"/>
          </p:nvPr>
        </p:nvSpPr>
        <p:spPr/>
        <p:txBody>
          <a:bodyPr/>
          <a:lstStyle/>
          <a:p>
            <a:fld id="{C903B39F-CC6F-4D18-B8DE-C9C083E5C5BE}" type="slidenum">
              <a:rPr lang="zh-CN" altLang="en-US" smtClean="0"/>
              <a:t>‹#›</a:t>
            </a:fld>
            <a:endParaRPr lang="zh-CN" altLang="en-US"/>
          </a:p>
        </p:txBody>
      </p:sp>
    </p:spTree>
    <p:extLst>
      <p:ext uri="{BB962C8B-B14F-4D97-AF65-F5344CB8AC3E}">
        <p14:creationId xmlns:p14="http://schemas.microsoft.com/office/powerpoint/2010/main" val="7228434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F282C1-34AF-4FA9-8809-3C61594C082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39D176-9133-47A6-B7AB-C48111006DF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F1E803E-E52C-48DE-A072-B4270FAE9D69}"/>
              </a:ext>
            </a:extLst>
          </p:cNvPr>
          <p:cNvSpPr>
            <a:spLocks noGrp="1"/>
          </p:cNvSpPr>
          <p:nvPr>
            <p:ph type="dt" sz="half" idx="10"/>
          </p:nvPr>
        </p:nvSpPr>
        <p:spPr/>
        <p:txBody>
          <a:bodyPr/>
          <a:lstStyle/>
          <a:p>
            <a:fld id="{0A814D1A-EC1F-4F5B-8126-802C7485BB6A}" type="datetimeFigureOut">
              <a:rPr lang="zh-CN" altLang="en-US" smtClean="0"/>
              <a:t>2019-05-04</a:t>
            </a:fld>
            <a:endParaRPr lang="zh-CN" altLang="en-US"/>
          </a:p>
        </p:txBody>
      </p:sp>
      <p:sp>
        <p:nvSpPr>
          <p:cNvPr id="5" name="页脚占位符 4">
            <a:extLst>
              <a:ext uri="{FF2B5EF4-FFF2-40B4-BE49-F238E27FC236}">
                <a16:creationId xmlns:a16="http://schemas.microsoft.com/office/drawing/2014/main" id="{B300B963-BD0C-4E53-A74A-6E3594DF668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2F3024B-71C8-44E7-9992-DDDE893DD276}"/>
              </a:ext>
            </a:extLst>
          </p:cNvPr>
          <p:cNvSpPr>
            <a:spLocks noGrp="1"/>
          </p:cNvSpPr>
          <p:nvPr>
            <p:ph type="sldNum" sz="quarter" idx="12"/>
          </p:nvPr>
        </p:nvSpPr>
        <p:spPr/>
        <p:txBody>
          <a:bodyPr/>
          <a:lstStyle/>
          <a:p>
            <a:fld id="{C903B39F-CC6F-4D18-B8DE-C9C083E5C5BE}" type="slidenum">
              <a:rPr lang="zh-CN" altLang="en-US" smtClean="0"/>
              <a:t>‹#›</a:t>
            </a:fld>
            <a:endParaRPr lang="zh-CN" altLang="en-US"/>
          </a:p>
        </p:txBody>
      </p:sp>
    </p:spTree>
    <p:extLst>
      <p:ext uri="{BB962C8B-B14F-4D97-AF65-F5344CB8AC3E}">
        <p14:creationId xmlns:p14="http://schemas.microsoft.com/office/powerpoint/2010/main" val="36696010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43E19C-5654-49B8-AAE1-890D74B07909}"/>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D3431D5-88B1-47BB-A430-3676085BF4C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033FCCE-3C1A-4870-9FAD-A8B59074B35D}"/>
              </a:ext>
            </a:extLst>
          </p:cNvPr>
          <p:cNvSpPr>
            <a:spLocks noGrp="1"/>
          </p:cNvSpPr>
          <p:nvPr>
            <p:ph type="dt" sz="half" idx="10"/>
          </p:nvPr>
        </p:nvSpPr>
        <p:spPr/>
        <p:txBody>
          <a:bodyPr/>
          <a:lstStyle/>
          <a:p>
            <a:fld id="{0A814D1A-EC1F-4F5B-8126-802C7485BB6A}" type="datetimeFigureOut">
              <a:rPr lang="zh-CN" altLang="en-US" smtClean="0"/>
              <a:t>2019-05-04</a:t>
            </a:fld>
            <a:endParaRPr lang="zh-CN" altLang="en-US"/>
          </a:p>
        </p:txBody>
      </p:sp>
      <p:sp>
        <p:nvSpPr>
          <p:cNvPr id="5" name="页脚占位符 4">
            <a:extLst>
              <a:ext uri="{FF2B5EF4-FFF2-40B4-BE49-F238E27FC236}">
                <a16:creationId xmlns:a16="http://schemas.microsoft.com/office/drawing/2014/main" id="{F417C989-E810-41A0-8D56-3EAA987F071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2B971A6-384F-4436-BA53-5A29EF1C1314}"/>
              </a:ext>
            </a:extLst>
          </p:cNvPr>
          <p:cNvSpPr>
            <a:spLocks noGrp="1"/>
          </p:cNvSpPr>
          <p:nvPr>
            <p:ph type="sldNum" sz="quarter" idx="12"/>
          </p:nvPr>
        </p:nvSpPr>
        <p:spPr/>
        <p:txBody>
          <a:bodyPr/>
          <a:lstStyle/>
          <a:p>
            <a:fld id="{C903B39F-CC6F-4D18-B8DE-C9C083E5C5BE}" type="slidenum">
              <a:rPr lang="zh-CN" altLang="en-US" smtClean="0"/>
              <a:t>‹#›</a:t>
            </a:fld>
            <a:endParaRPr lang="zh-CN" altLang="en-US"/>
          </a:p>
        </p:txBody>
      </p:sp>
    </p:spTree>
    <p:extLst>
      <p:ext uri="{BB962C8B-B14F-4D97-AF65-F5344CB8AC3E}">
        <p14:creationId xmlns:p14="http://schemas.microsoft.com/office/powerpoint/2010/main" val="35202384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C237AC-88F7-4A84-9E64-6E786192418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5A6E6CC-5A42-4111-9234-D41F7D7E537D}"/>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F9228E9-FD42-4441-B7BD-C41EFC3D2219}"/>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9F4EAD2-4257-41C7-B324-EFA835FEBC37}"/>
              </a:ext>
            </a:extLst>
          </p:cNvPr>
          <p:cNvSpPr>
            <a:spLocks noGrp="1"/>
          </p:cNvSpPr>
          <p:nvPr>
            <p:ph type="dt" sz="half" idx="10"/>
          </p:nvPr>
        </p:nvSpPr>
        <p:spPr/>
        <p:txBody>
          <a:bodyPr/>
          <a:lstStyle/>
          <a:p>
            <a:fld id="{0A814D1A-EC1F-4F5B-8126-802C7485BB6A}" type="datetimeFigureOut">
              <a:rPr lang="zh-CN" altLang="en-US" smtClean="0"/>
              <a:t>2019-05-04</a:t>
            </a:fld>
            <a:endParaRPr lang="zh-CN" altLang="en-US"/>
          </a:p>
        </p:txBody>
      </p:sp>
      <p:sp>
        <p:nvSpPr>
          <p:cNvPr id="6" name="页脚占位符 5">
            <a:extLst>
              <a:ext uri="{FF2B5EF4-FFF2-40B4-BE49-F238E27FC236}">
                <a16:creationId xmlns:a16="http://schemas.microsoft.com/office/drawing/2014/main" id="{23395151-6866-43D1-AE7A-E1AB069D85E5}"/>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2FDC3FC6-B23A-4E0E-8599-A5AD61A5476C}"/>
              </a:ext>
            </a:extLst>
          </p:cNvPr>
          <p:cNvSpPr>
            <a:spLocks noGrp="1"/>
          </p:cNvSpPr>
          <p:nvPr>
            <p:ph type="sldNum" sz="quarter" idx="12"/>
          </p:nvPr>
        </p:nvSpPr>
        <p:spPr/>
        <p:txBody>
          <a:bodyPr/>
          <a:lstStyle/>
          <a:p>
            <a:fld id="{C903B39F-CC6F-4D18-B8DE-C9C083E5C5BE}" type="slidenum">
              <a:rPr lang="zh-CN" altLang="en-US" smtClean="0"/>
              <a:t>‹#›</a:t>
            </a:fld>
            <a:endParaRPr lang="zh-CN" altLang="en-US"/>
          </a:p>
        </p:txBody>
      </p:sp>
    </p:spTree>
    <p:extLst>
      <p:ext uri="{BB962C8B-B14F-4D97-AF65-F5344CB8AC3E}">
        <p14:creationId xmlns:p14="http://schemas.microsoft.com/office/powerpoint/2010/main" val="30505226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E76311-8743-42BE-ACC0-3B62CF02F100}"/>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74E98A5-91FA-43C1-8470-15072958A60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086881B-4B77-49C9-BA83-C033995A4331}"/>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88387CD-F959-486B-83A4-B14A201B424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DE67E68-665E-4677-ABDE-2962DD8627B4}"/>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5B1DACC-A86A-4830-B19D-D525F478C7BC}"/>
              </a:ext>
            </a:extLst>
          </p:cNvPr>
          <p:cNvSpPr>
            <a:spLocks noGrp="1"/>
          </p:cNvSpPr>
          <p:nvPr>
            <p:ph type="dt" sz="half" idx="10"/>
          </p:nvPr>
        </p:nvSpPr>
        <p:spPr/>
        <p:txBody>
          <a:bodyPr/>
          <a:lstStyle/>
          <a:p>
            <a:fld id="{0A814D1A-EC1F-4F5B-8126-802C7485BB6A}" type="datetimeFigureOut">
              <a:rPr lang="zh-CN" altLang="en-US" smtClean="0"/>
              <a:t>2019-05-04</a:t>
            </a:fld>
            <a:endParaRPr lang="zh-CN" altLang="en-US"/>
          </a:p>
        </p:txBody>
      </p:sp>
      <p:sp>
        <p:nvSpPr>
          <p:cNvPr id="8" name="页脚占位符 7">
            <a:extLst>
              <a:ext uri="{FF2B5EF4-FFF2-40B4-BE49-F238E27FC236}">
                <a16:creationId xmlns:a16="http://schemas.microsoft.com/office/drawing/2014/main" id="{96B74A8B-7A51-446B-ABA7-61E052BFD35F}"/>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DA03B6D2-CCEF-48D7-8B69-74428726F29E}"/>
              </a:ext>
            </a:extLst>
          </p:cNvPr>
          <p:cNvSpPr>
            <a:spLocks noGrp="1"/>
          </p:cNvSpPr>
          <p:nvPr>
            <p:ph type="sldNum" sz="quarter" idx="12"/>
          </p:nvPr>
        </p:nvSpPr>
        <p:spPr/>
        <p:txBody>
          <a:bodyPr/>
          <a:lstStyle/>
          <a:p>
            <a:fld id="{C903B39F-CC6F-4D18-B8DE-C9C083E5C5BE}" type="slidenum">
              <a:rPr lang="zh-CN" altLang="en-US" smtClean="0"/>
              <a:t>‹#›</a:t>
            </a:fld>
            <a:endParaRPr lang="zh-CN" altLang="en-US"/>
          </a:p>
        </p:txBody>
      </p:sp>
    </p:spTree>
    <p:extLst>
      <p:ext uri="{BB962C8B-B14F-4D97-AF65-F5344CB8AC3E}">
        <p14:creationId xmlns:p14="http://schemas.microsoft.com/office/powerpoint/2010/main" val="37875810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3" name="日期占位符 2">
            <a:extLst>
              <a:ext uri="{FF2B5EF4-FFF2-40B4-BE49-F238E27FC236}">
                <a16:creationId xmlns:a16="http://schemas.microsoft.com/office/drawing/2014/main" id="{F70B8EFF-461D-411D-9699-F4644E41C773}"/>
              </a:ext>
            </a:extLst>
          </p:cNvPr>
          <p:cNvSpPr>
            <a:spLocks noGrp="1"/>
          </p:cNvSpPr>
          <p:nvPr>
            <p:ph type="dt" sz="half" idx="10"/>
          </p:nvPr>
        </p:nvSpPr>
        <p:spPr/>
        <p:txBody>
          <a:bodyPr/>
          <a:lstStyle/>
          <a:p>
            <a:fld id="{0A814D1A-EC1F-4F5B-8126-802C7485BB6A}" type="datetimeFigureOut">
              <a:rPr lang="zh-CN" altLang="en-US" smtClean="0"/>
              <a:t>2019-05-04</a:t>
            </a:fld>
            <a:endParaRPr lang="zh-CN" altLang="en-US"/>
          </a:p>
        </p:txBody>
      </p:sp>
      <p:sp>
        <p:nvSpPr>
          <p:cNvPr id="4" name="页脚占位符 3">
            <a:extLst>
              <a:ext uri="{FF2B5EF4-FFF2-40B4-BE49-F238E27FC236}">
                <a16:creationId xmlns:a16="http://schemas.microsoft.com/office/drawing/2014/main" id="{7099048B-4A37-4BDB-9606-C91E7640A7C1}"/>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D4CC3E03-228E-448E-9D02-EE3FD16B9F2A}"/>
              </a:ext>
            </a:extLst>
          </p:cNvPr>
          <p:cNvSpPr>
            <a:spLocks noGrp="1"/>
          </p:cNvSpPr>
          <p:nvPr>
            <p:ph type="sldNum" sz="quarter" idx="12"/>
          </p:nvPr>
        </p:nvSpPr>
        <p:spPr/>
        <p:txBody>
          <a:bodyPr/>
          <a:lstStyle/>
          <a:p>
            <a:fld id="{C903B39F-CC6F-4D18-B8DE-C9C083E5C5BE}" type="slidenum">
              <a:rPr lang="zh-CN" altLang="en-US" smtClean="0"/>
              <a:t>‹#›</a:t>
            </a:fld>
            <a:endParaRPr lang="zh-CN" altLang="en-US"/>
          </a:p>
        </p:txBody>
      </p:sp>
      <p:pic>
        <p:nvPicPr>
          <p:cNvPr id="7" name="图片 6">
            <a:extLst>
              <a:ext uri="{FF2B5EF4-FFF2-40B4-BE49-F238E27FC236}">
                <a16:creationId xmlns:a16="http://schemas.microsoft.com/office/drawing/2014/main" id="{67CEBF3D-BB77-46C3-A46C-97ED94CCAF7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14" name="矩形 13">
            <a:extLst>
              <a:ext uri="{FF2B5EF4-FFF2-40B4-BE49-F238E27FC236}">
                <a16:creationId xmlns:a16="http://schemas.microsoft.com/office/drawing/2014/main" id="{26A40849-6828-4AE0-8A39-986511D5C3CC}"/>
              </a:ext>
            </a:extLst>
          </p:cNvPr>
          <p:cNvSpPr/>
          <p:nvPr userDrawn="1"/>
        </p:nvSpPr>
        <p:spPr>
          <a:xfrm>
            <a:off x="1395700" y="1464469"/>
            <a:ext cx="4719350" cy="3929062"/>
          </a:xfrm>
          <a:prstGeom prst="rect">
            <a:avLst/>
          </a:prstGeom>
          <a:blipFill>
            <a:blip r:embed="rId3" cstate="screen">
              <a:extLst>
                <a:ext uri="{28A0092B-C50C-407E-A947-70E740481C1C}">
                  <a14:useLocalDpi xmlns:a14="http://schemas.microsoft.com/office/drawing/2010/main"/>
                </a:ext>
              </a:extLst>
            </a:blip>
            <a:stretch>
              <a:fillRect/>
            </a:stretch>
          </a:blipFill>
          <a:ln w="889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1576867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C31FB8C-1514-4DF2-85F1-C10DD548F172}"/>
              </a:ext>
            </a:extLst>
          </p:cNvPr>
          <p:cNvSpPr>
            <a:spLocks noGrp="1"/>
          </p:cNvSpPr>
          <p:nvPr>
            <p:ph type="dt" sz="half" idx="10"/>
          </p:nvPr>
        </p:nvSpPr>
        <p:spPr/>
        <p:txBody>
          <a:bodyPr/>
          <a:lstStyle/>
          <a:p>
            <a:fld id="{0A814D1A-EC1F-4F5B-8126-802C7485BB6A}" type="datetimeFigureOut">
              <a:rPr lang="zh-CN" altLang="en-US" smtClean="0"/>
              <a:t>2019-05-04</a:t>
            </a:fld>
            <a:endParaRPr lang="zh-CN" altLang="en-US"/>
          </a:p>
        </p:txBody>
      </p:sp>
      <p:sp>
        <p:nvSpPr>
          <p:cNvPr id="3" name="页脚占位符 2">
            <a:extLst>
              <a:ext uri="{FF2B5EF4-FFF2-40B4-BE49-F238E27FC236}">
                <a16:creationId xmlns:a16="http://schemas.microsoft.com/office/drawing/2014/main" id="{675DC3FA-C14B-49E2-9B50-61DF9644D157}"/>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84E07CD8-133B-49EF-A0A9-805E64F67FF1}"/>
              </a:ext>
            </a:extLst>
          </p:cNvPr>
          <p:cNvSpPr>
            <a:spLocks noGrp="1"/>
          </p:cNvSpPr>
          <p:nvPr>
            <p:ph type="sldNum" sz="quarter" idx="12"/>
          </p:nvPr>
        </p:nvSpPr>
        <p:spPr/>
        <p:txBody>
          <a:bodyPr/>
          <a:lstStyle/>
          <a:p>
            <a:fld id="{C903B39F-CC6F-4D18-B8DE-C9C083E5C5BE}" type="slidenum">
              <a:rPr lang="zh-CN" altLang="en-US" smtClean="0"/>
              <a:t>‹#›</a:t>
            </a:fld>
            <a:endParaRPr lang="zh-CN" altLang="en-US"/>
          </a:p>
        </p:txBody>
      </p:sp>
      <p:pic>
        <p:nvPicPr>
          <p:cNvPr id="7" name="图片 6">
            <a:extLst>
              <a:ext uri="{FF2B5EF4-FFF2-40B4-BE49-F238E27FC236}">
                <a16:creationId xmlns:a16="http://schemas.microsoft.com/office/drawing/2014/main" id="{FAE8CE4E-DA9B-4A92-BB88-9B5B77CA630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5062489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内容与标题">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48CF3DE1-ED6E-4491-8A59-C802D3D9224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9526"/>
            <a:ext cx="12192000" cy="6858000"/>
          </a:xfrm>
          <a:prstGeom prst="rect">
            <a:avLst/>
          </a:prstGeom>
        </p:spPr>
      </p:pic>
      <p:pic>
        <p:nvPicPr>
          <p:cNvPr id="16" name="图片 15">
            <a:extLst>
              <a:ext uri="{FF2B5EF4-FFF2-40B4-BE49-F238E27FC236}">
                <a16:creationId xmlns:a16="http://schemas.microsoft.com/office/drawing/2014/main" id="{30870E6A-1F22-40C9-840A-75E1FA2BC32F}"/>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090977" y="400050"/>
            <a:ext cx="9101023" cy="5457825"/>
          </a:xfrm>
          <a:prstGeom prst="rect">
            <a:avLst/>
          </a:prstGeom>
        </p:spPr>
      </p:pic>
    </p:spTree>
    <p:extLst>
      <p:ext uri="{BB962C8B-B14F-4D97-AF65-F5344CB8AC3E}">
        <p14:creationId xmlns:p14="http://schemas.microsoft.com/office/powerpoint/2010/main" val="4720927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77CF48-9C2B-40EB-84B0-180499E9ADB8}"/>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E57B44B-4BC7-4025-BFD8-9A9AD0A2D0B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A64956B-4358-4B9D-81C1-AC6B4EF03C6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2C925D0-5A5E-4C05-901F-4A2F5B3C4EE6}"/>
              </a:ext>
            </a:extLst>
          </p:cNvPr>
          <p:cNvSpPr>
            <a:spLocks noGrp="1"/>
          </p:cNvSpPr>
          <p:nvPr>
            <p:ph type="dt" sz="half" idx="10"/>
          </p:nvPr>
        </p:nvSpPr>
        <p:spPr/>
        <p:txBody>
          <a:bodyPr/>
          <a:lstStyle/>
          <a:p>
            <a:fld id="{0A814D1A-EC1F-4F5B-8126-802C7485BB6A}" type="datetimeFigureOut">
              <a:rPr lang="zh-CN" altLang="en-US" smtClean="0"/>
              <a:t>2019-05-04</a:t>
            </a:fld>
            <a:endParaRPr lang="zh-CN" altLang="en-US"/>
          </a:p>
        </p:txBody>
      </p:sp>
      <p:sp>
        <p:nvSpPr>
          <p:cNvPr id="6" name="页脚占位符 5">
            <a:extLst>
              <a:ext uri="{FF2B5EF4-FFF2-40B4-BE49-F238E27FC236}">
                <a16:creationId xmlns:a16="http://schemas.microsoft.com/office/drawing/2014/main" id="{51D60E39-6651-4765-A9F7-A8159441E17F}"/>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06AFF604-42E6-4240-A6A0-3769811B29F7}"/>
              </a:ext>
            </a:extLst>
          </p:cNvPr>
          <p:cNvSpPr>
            <a:spLocks noGrp="1"/>
          </p:cNvSpPr>
          <p:nvPr>
            <p:ph type="sldNum" sz="quarter" idx="12"/>
          </p:nvPr>
        </p:nvSpPr>
        <p:spPr/>
        <p:txBody>
          <a:bodyPr/>
          <a:lstStyle/>
          <a:p>
            <a:fld id="{C903B39F-CC6F-4D18-B8DE-C9C083E5C5BE}" type="slidenum">
              <a:rPr lang="zh-CN" altLang="en-US" smtClean="0"/>
              <a:t>‹#›</a:t>
            </a:fld>
            <a:endParaRPr lang="zh-CN" altLang="en-US"/>
          </a:p>
        </p:txBody>
      </p:sp>
    </p:spTree>
    <p:extLst>
      <p:ext uri="{BB962C8B-B14F-4D97-AF65-F5344CB8AC3E}">
        <p14:creationId xmlns:p14="http://schemas.microsoft.com/office/powerpoint/2010/main" val="1420398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62CE38E9-784A-4431-8145-44BD1A189C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B682D297-FB27-4E17-8F99-159FB506AB4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4EB512C-3237-4546-8585-1326CA996F0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A814D1A-EC1F-4F5B-8126-802C7485BB6A}" type="datetimeFigureOut">
              <a:rPr lang="zh-CN" altLang="en-US" smtClean="0"/>
              <a:t>2019-05-04</a:t>
            </a:fld>
            <a:endParaRPr lang="zh-CN" altLang="en-US"/>
          </a:p>
        </p:txBody>
      </p:sp>
      <p:sp>
        <p:nvSpPr>
          <p:cNvPr id="5" name="页脚占位符 4">
            <a:extLst>
              <a:ext uri="{FF2B5EF4-FFF2-40B4-BE49-F238E27FC236}">
                <a16:creationId xmlns:a16="http://schemas.microsoft.com/office/drawing/2014/main" id="{EFF9F6BD-019B-472F-9DC2-C626C6FBE52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572F9B39-9FE4-4583-9A04-6F7D58E05B0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903B39F-CC6F-4D18-B8DE-C9C083E5C5BE}" type="slidenum">
              <a:rPr lang="zh-CN" altLang="en-US" smtClean="0"/>
              <a:t>‹#›</a:t>
            </a:fld>
            <a:endParaRPr lang="zh-CN" altLang="en-US"/>
          </a:p>
        </p:txBody>
      </p:sp>
    </p:spTree>
    <p:extLst>
      <p:ext uri="{BB962C8B-B14F-4D97-AF65-F5344CB8AC3E}">
        <p14:creationId xmlns:p14="http://schemas.microsoft.com/office/powerpoint/2010/main" val="346995025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189A1256-D6BA-4618-A9EE-E70A949E8037}"/>
              </a:ext>
            </a:extLst>
          </p:cNvPr>
          <p:cNvSpPr txBox="1"/>
          <p:nvPr/>
        </p:nvSpPr>
        <p:spPr>
          <a:xfrm>
            <a:off x="2987644" y="931654"/>
            <a:ext cx="1661993" cy="2907102"/>
          </a:xfrm>
          <a:prstGeom prst="rect">
            <a:avLst/>
          </a:prstGeom>
          <a:noFill/>
        </p:spPr>
        <p:txBody>
          <a:bodyPr vert="eaVert" wrap="square" rtlCol="0">
            <a:spAutoFit/>
          </a:bodyPr>
          <a:lstStyle/>
          <a:p>
            <a:pPr algn="dist"/>
            <a:r>
              <a:rPr lang="zh-CN" altLang="en-US" sz="9600" dirty="0">
                <a:solidFill>
                  <a:schemeClr val="bg1"/>
                </a:solidFill>
                <a:latin typeface="站酷快乐体2016修订版" panose="02010600030101010101" pitchFamily="2" charset="-122"/>
                <a:ea typeface="站酷快乐体2016修订版" panose="02010600030101010101" pitchFamily="2" charset="-122"/>
              </a:rPr>
              <a:t>鲸遇</a:t>
            </a:r>
          </a:p>
        </p:txBody>
      </p:sp>
      <p:sp>
        <p:nvSpPr>
          <p:cNvPr id="5" name="文本框 4">
            <a:extLst>
              <a:ext uri="{FF2B5EF4-FFF2-40B4-BE49-F238E27FC236}">
                <a16:creationId xmlns:a16="http://schemas.microsoft.com/office/drawing/2014/main" id="{0E8D78DE-0F31-46D4-A1D6-4F66D6996506}"/>
              </a:ext>
            </a:extLst>
          </p:cNvPr>
          <p:cNvSpPr txBox="1"/>
          <p:nvPr/>
        </p:nvSpPr>
        <p:spPr>
          <a:xfrm>
            <a:off x="2443834" y="983413"/>
            <a:ext cx="738664" cy="2803584"/>
          </a:xfrm>
          <a:prstGeom prst="rect">
            <a:avLst/>
          </a:prstGeom>
          <a:noFill/>
        </p:spPr>
        <p:txBody>
          <a:bodyPr vert="eaVert" wrap="square" rtlCol="0">
            <a:spAutoFit/>
          </a:bodyPr>
          <a:lstStyle/>
          <a:p>
            <a:r>
              <a:rPr lang="en-US" altLang="zh-CN" sz="1200" dirty="0">
                <a:solidFill>
                  <a:schemeClr val="bg1"/>
                </a:solidFill>
                <a:latin typeface="+mn-ea"/>
              </a:rPr>
              <a:t>I am a blue whale incarnated as an island, with the largest figure. Fish and shrimp pass by, and birds stop on their backs</a:t>
            </a:r>
            <a:endParaRPr lang="zh-CN" altLang="en-US" sz="1200" dirty="0">
              <a:solidFill>
                <a:schemeClr val="bg1"/>
              </a:solidFill>
              <a:latin typeface="+mn-ea"/>
            </a:endParaRPr>
          </a:p>
        </p:txBody>
      </p:sp>
      <p:sp>
        <p:nvSpPr>
          <p:cNvPr id="6" name="文本框 5">
            <a:extLst>
              <a:ext uri="{FF2B5EF4-FFF2-40B4-BE49-F238E27FC236}">
                <a16:creationId xmlns:a16="http://schemas.microsoft.com/office/drawing/2014/main" id="{752824E3-4654-4E82-BDE6-F286544272C6}"/>
              </a:ext>
            </a:extLst>
          </p:cNvPr>
          <p:cNvSpPr txBox="1"/>
          <p:nvPr/>
        </p:nvSpPr>
        <p:spPr>
          <a:xfrm>
            <a:off x="2161741" y="983413"/>
            <a:ext cx="369332" cy="1559762"/>
          </a:xfrm>
          <a:prstGeom prst="rect">
            <a:avLst/>
          </a:prstGeom>
          <a:noFill/>
        </p:spPr>
        <p:txBody>
          <a:bodyPr vert="eaVert" wrap="square" rtlCol="0">
            <a:spAutoFit/>
          </a:bodyPr>
          <a:lstStyle/>
          <a:p>
            <a:r>
              <a:rPr lang="en-US" altLang="zh-CN" sz="1200" dirty="0">
                <a:solidFill>
                  <a:schemeClr val="bg1"/>
                </a:solidFill>
                <a:latin typeface="+mn-ea"/>
              </a:rPr>
              <a:t>Report person : </a:t>
            </a:r>
            <a:r>
              <a:rPr lang="en-US" altLang="zh-CN" sz="1200" dirty="0" err="1">
                <a:solidFill>
                  <a:schemeClr val="bg1"/>
                </a:solidFill>
                <a:latin typeface="+mn-ea"/>
              </a:rPr>
              <a:t>Docer</a:t>
            </a:r>
            <a:endParaRPr lang="zh-CN" altLang="en-US" sz="1200" dirty="0">
              <a:solidFill>
                <a:schemeClr val="bg1"/>
              </a:solidFill>
              <a:latin typeface="+mn-ea"/>
            </a:endParaRPr>
          </a:p>
        </p:txBody>
      </p:sp>
    </p:spTree>
    <p:extLst>
      <p:ext uri="{BB962C8B-B14F-4D97-AF65-F5344CB8AC3E}">
        <p14:creationId xmlns:p14="http://schemas.microsoft.com/office/powerpoint/2010/main" val="824478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1F6BB892-FA2C-46AF-8061-6F1411CB1E39}"/>
              </a:ext>
            </a:extLst>
          </p:cNvPr>
          <p:cNvGrpSpPr/>
          <p:nvPr/>
        </p:nvGrpSpPr>
        <p:grpSpPr>
          <a:xfrm>
            <a:off x="3882562" y="8345"/>
            <a:ext cx="4188305" cy="584775"/>
            <a:chOff x="3882562" y="8345"/>
            <a:chExt cx="4188305" cy="584775"/>
          </a:xfrm>
        </p:grpSpPr>
        <p:sp>
          <p:nvSpPr>
            <p:cNvPr id="3" name="文本框 2">
              <a:extLst>
                <a:ext uri="{FF2B5EF4-FFF2-40B4-BE49-F238E27FC236}">
                  <a16:creationId xmlns:a16="http://schemas.microsoft.com/office/drawing/2014/main" id="{9F0182BF-5E97-4582-A2DD-2B4553DF3FD8}"/>
                </a:ext>
              </a:extLst>
            </p:cNvPr>
            <p:cNvSpPr txBox="1"/>
            <p:nvPr/>
          </p:nvSpPr>
          <p:spPr>
            <a:xfrm>
              <a:off x="4670062" y="8345"/>
              <a:ext cx="2657834" cy="584775"/>
            </a:xfrm>
            <a:prstGeom prst="rect">
              <a:avLst/>
            </a:prstGeom>
            <a:noFill/>
          </p:spPr>
          <p:txBody>
            <a:bodyPr wrap="square" rtlCol="0">
              <a:spAutoFit/>
            </a:bodyPr>
            <a:lstStyle/>
            <a:p>
              <a:r>
                <a:rPr lang="zh-CN" altLang="en-US" sz="3200" dirty="0">
                  <a:solidFill>
                    <a:schemeClr val="bg1"/>
                  </a:solidFill>
                  <a:latin typeface="站酷快乐体2016修订版" panose="02010600030101010101" pitchFamily="2" charset="-122"/>
                  <a:ea typeface="站酷快乐体2016修订版" panose="02010600030101010101" pitchFamily="2" charset="-122"/>
                </a:rPr>
                <a:t>输入您的标题</a:t>
              </a:r>
            </a:p>
          </p:txBody>
        </p:sp>
        <p:grpSp>
          <p:nvGrpSpPr>
            <p:cNvPr id="4" name="组合 3">
              <a:extLst>
                <a:ext uri="{FF2B5EF4-FFF2-40B4-BE49-F238E27FC236}">
                  <a16:creationId xmlns:a16="http://schemas.microsoft.com/office/drawing/2014/main" id="{39F3EB15-1555-4E76-93F9-7D17AE9031E0}"/>
                </a:ext>
              </a:extLst>
            </p:cNvPr>
            <p:cNvGrpSpPr/>
            <p:nvPr/>
          </p:nvGrpSpPr>
          <p:grpSpPr>
            <a:xfrm>
              <a:off x="7391367" y="300733"/>
              <a:ext cx="679500" cy="108000"/>
              <a:chOff x="7219896" y="300733"/>
              <a:chExt cx="679500" cy="108000"/>
            </a:xfrm>
          </p:grpSpPr>
          <p:sp>
            <p:nvSpPr>
              <p:cNvPr id="9" name="椭圆 8">
                <a:extLst>
                  <a:ext uri="{FF2B5EF4-FFF2-40B4-BE49-F238E27FC236}">
                    <a16:creationId xmlns:a16="http://schemas.microsoft.com/office/drawing/2014/main" id="{AE21FCD2-370B-46B0-9774-585B866D6933}"/>
                  </a:ext>
                </a:extLst>
              </p:cNvPr>
              <p:cNvSpPr/>
              <p:nvPr/>
            </p:nvSpPr>
            <p:spPr>
              <a:xfrm>
                <a:off x="7219896" y="300733"/>
                <a:ext cx="108000" cy="10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0930A819-2B39-437F-8869-EFAD51ED4541}"/>
                  </a:ext>
                </a:extLst>
              </p:cNvPr>
              <p:cNvSpPr/>
              <p:nvPr/>
            </p:nvSpPr>
            <p:spPr>
              <a:xfrm>
                <a:off x="7505646" y="300733"/>
                <a:ext cx="108000" cy="10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a:extLst>
                  <a:ext uri="{FF2B5EF4-FFF2-40B4-BE49-F238E27FC236}">
                    <a16:creationId xmlns:a16="http://schemas.microsoft.com/office/drawing/2014/main" id="{14791308-BB6A-4102-88AE-4DFB7D2252FC}"/>
                  </a:ext>
                </a:extLst>
              </p:cNvPr>
              <p:cNvSpPr/>
              <p:nvPr/>
            </p:nvSpPr>
            <p:spPr>
              <a:xfrm>
                <a:off x="7791396" y="300733"/>
                <a:ext cx="108000" cy="10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a:extLst>
                <a:ext uri="{FF2B5EF4-FFF2-40B4-BE49-F238E27FC236}">
                  <a16:creationId xmlns:a16="http://schemas.microsoft.com/office/drawing/2014/main" id="{F9B9D8B2-D72E-4CC3-9074-BEE22039576B}"/>
                </a:ext>
              </a:extLst>
            </p:cNvPr>
            <p:cNvGrpSpPr/>
            <p:nvPr/>
          </p:nvGrpSpPr>
          <p:grpSpPr>
            <a:xfrm>
              <a:off x="3882562" y="300733"/>
              <a:ext cx="679500" cy="108000"/>
              <a:chOff x="7219896" y="300733"/>
              <a:chExt cx="679500" cy="108000"/>
            </a:xfrm>
          </p:grpSpPr>
          <p:sp>
            <p:nvSpPr>
              <p:cNvPr id="6" name="椭圆 5">
                <a:extLst>
                  <a:ext uri="{FF2B5EF4-FFF2-40B4-BE49-F238E27FC236}">
                    <a16:creationId xmlns:a16="http://schemas.microsoft.com/office/drawing/2014/main" id="{F9BC07E7-6100-470E-92FA-5064C3F56711}"/>
                  </a:ext>
                </a:extLst>
              </p:cNvPr>
              <p:cNvSpPr/>
              <p:nvPr/>
            </p:nvSpPr>
            <p:spPr>
              <a:xfrm>
                <a:off x="7219896" y="300733"/>
                <a:ext cx="108000" cy="10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a:extLst>
                  <a:ext uri="{FF2B5EF4-FFF2-40B4-BE49-F238E27FC236}">
                    <a16:creationId xmlns:a16="http://schemas.microsoft.com/office/drawing/2014/main" id="{54EB9082-5B48-464D-ABDF-05B3229192CD}"/>
                  </a:ext>
                </a:extLst>
              </p:cNvPr>
              <p:cNvSpPr/>
              <p:nvPr/>
            </p:nvSpPr>
            <p:spPr>
              <a:xfrm>
                <a:off x="7505646" y="300733"/>
                <a:ext cx="108000" cy="10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a:extLst>
                  <a:ext uri="{FF2B5EF4-FFF2-40B4-BE49-F238E27FC236}">
                    <a16:creationId xmlns:a16="http://schemas.microsoft.com/office/drawing/2014/main" id="{84439CBD-F796-4230-AEAE-297C9B242701}"/>
                  </a:ext>
                </a:extLst>
              </p:cNvPr>
              <p:cNvSpPr/>
              <p:nvPr/>
            </p:nvSpPr>
            <p:spPr>
              <a:xfrm>
                <a:off x="7791396" y="300733"/>
                <a:ext cx="108000" cy="10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2" name="椭圆 11">
            <a:extLst>
              <a:ext uri="{FF2B5EF4-FFF2-40B4-BE49-F238E27FC236}">
                <a16:creationId xmlns:a16="http://schemas.microsoft.com/office/drawing/2014/main" id="{C7AB0E43-9C4A-4F09-B416-BBCD0DE0C98E}"/>
              </a:ext>
            </a:extLst>
          </p:cNvPr>
          <p:cNvSpPr/>
          <p:nvPr/>
        </p:nvSpPr>
        <p:spPr>
          <a:xfrm>
            <a:off x="4562062" y="2047200"/>
            <a:ext cx="2916000" cy="2916000"/>
          </a:xfrm>
          <a:prstGeom prst="ellipse">
            <a:avLst/>
          </a:prstGeom>
          <a:blipFill>
            <a:blip r:embed="rId2" cstate="screen">
              <a:extLst>
                <a:ext uri="{28A0092B-C50C-407E-A947-70E740481C1C}">
                  <a14:useLocalDpi xmlns:a14="http://schemas.microsoft.com/office/drawing/2010/main"/>
                </a:ext>
              </a:extLst>
            </a:blip>
            <a:stretch>
              <a:fillRect/>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a:extLst>
              <a:ext uri="{FF2B5EF4-FFF2-40B4-BE49-F238E27FC236}">
                <a16:creationId xmlns:a16="http://schemas.microsoft.com/office/drawing/2014/main" id="{C6974545-EFFA-4190-BABD-929686F9AEB7}"/>
              </a:ext>
            </a:extLst>
          </p:cNvPr>
          <p:cNvGrpSpPr/>
          <p:nvPr/>
        </p:nvGrpSpPr>
        <p:grpSpPr>
          <a:xfrm>
            <a:off x="8475161" y="1698789"/>
            <a:ext cx="2147237" cy="1197572"/>
            <a:chOff x="1190627" y="1476375"/>
            <a:chExt cx="2147237" cy="1197572"/>
          </a:xfrm>
        </p:grpSpPr>
        <p:sp>
          <p:nvSpPr>
            <p:cNvPr id="14" name="文本框 13">
              <a:extLst>
                <a:ext uri="{FF2B5EF4-FFF2-40B4-BE49-F238E27FC236}">
                  <a16:creationId xmlns:a16="http://schemas.microsoft.com/office/drawing/2014/main" id="{309BE52E-36CF-4CEB-A1B7-65B95A8462A8}"/>
                </a:ext>
              </a:extLst>
            </p:cNvPr>
            <p:cNvSpPr txBox="1"/>
            <p:nvPr/>
          </p:nvSpPr>
          <p:spPr>
            <a:xfrm>
              <a:off x="1190627" y="1476375"/>
              <a:ext cx="1289954" cy="369332"/>
            </a:xfrm>
            <a:prstGeom prst="rect">
              <a:avLst/>
            </a:prstGeom>
            <a:noFill/>
          </p:spPr>
          <p:txBody>
            <a:bodyPr wrap="square" rtlCol="0">
              <a:spAutoFit/>
            </a:bodyPr>
            <a:lstStyle/>
            <a:p>
              <a:pPr algn="dist"/>
              <a:r>
                <a:rPr lang="zh-CN" altLang="en-US" b="1" dirty="0">
                  <a:solidFill>
                    <a:schemeClr val="bg1"/>
                  </a:solidFill>
                  <a:latin typeface="幼圆" panose="02010509060101010101" pitchFamily="49" charset="-122"/>
                  <a:ea typeface="幼圆" panose="02010509060101010101" pitchFamily="49" charset="-122"/>
                </a:rPr>
                <a:t>添加标题</a:t>
              </a:r>
            </a:p>
          </p:txBody>
        </p:sp>
        <p:sp>
          <p:nvSpPr>
            <p:cNvPr id="15" name="文本框 14">
              <a:extLst>
                <a:ext uri="{FF2B5EF4-FFF2-40B4-BE49-F238E27FC236}">
                  <a16:creationId xmlns:a16="http://schemas.microsoft.com/office/drawing/2014/main" id="{BD900B8A-0CB8-4AA1-B950-8A15259463DE}"/>
                </a:ext>
              </a:extLst>
            </p:cNvPr>
            <p:cNvSpPr txBox="1"/>
            <p:nvPr/>
          </p:nvSpPr>
          <p:spPr>
            <a:xfrm>
              <a:off x="1190627" y="1845707"/>
              <a:ext cx="2147237" cy="828240"/>
            </a:xfrm>
            <a:prstGeom prst="rect">
              <a:avLst/>
            </a:prstGeom>
            <a:noFill/>
          </p:spPr>
          <p:txBody>
            <a:bodyPr wrap="square" rtlCol="0">
              <a:spAutoFit/>
            </a:bodyPr>
            <a:lstStyle/>
            <a:p>
              <a:pPr>
                <a:lnSpc>
                  <a:spcPct val="150000"/>
                </a:lnSpc>
              </a:pPr>
              <a:r>
                <a:rPr lang="en-US" altLang="zh-CN" sz="1100" dirty="0">
                  <a:solidFill>
                    <a:schemeClr val="bg1"/>
                  </a:solidFill>
                </a:rPr>
                <a:t>Click the text box to add your text. Click the text box to add your text</a:t>
              </a:r>
              <a:endParaRPr lang="zh-CN" altLang="en-US" sz="1100" dirty="0">
                <a:solidFill>
                  <a:schemeClr val="bg1"/>
                </a:solidFill>
              </a:endParaRPr>
            </a:p>
          </p:txBody>
        </p:sp>
      </p:grpSp>
      <p:grpSp>
        <p:nvGrpSpPr>
          <p:cNvPr id="16" name="组合 15">
            <a:extLst>
              <a:ext uri="{FF2B5EF4-FFF2-40B4-BE49-F238E27FC236}">
                <a16:creationId xmlns:a16="http://schemas.microsoft.com/office/drawing/2014/main" id="{EACB60FC-2B9E-4A35-95C9-000E261BB499}"/>
              </a:ext>
            </a:extLst>
          </p:cNvPr>
          <p:cNvGrpSpPr/>
          <p:nvPr/>
        </p:nvGrpSpPr>
        <p:grpSpPr>
          <a:xfrm>
            <a:off x="8475161" y="3926878"/>
            <a:ext cx="2147237" cy="1197572"/>
            <a:chOff x="1190627" y="1476375"/>
            <a:chExt cx="2147237" cy="1197572"/>
          </a:xfrm>
        </p:grpSpPr>
        <p:sp>
          <p:nvSpPr>
            <p:cNvPr id="17" name="文本框 16">
              <a:extLst>
                <a:ext uri="{FF2B5EF4-FFF2-40B4-BE49-F238E27FC236}">
                  <a16:creationId xmlns:a16="http://schemas.microsoft.com/office/drawing/2014/main" id="{DF91FE96-F4D2-4734-AE97-7FFF7CB01CFC}"/>
                </a:ext>
              </a:extLst>
            </p:cNvPr>
            <p:cNvSpPr txBox="1"/>
            <p:nvPr/>
          </p:nvSpPr>
          <p:spPr>
            <a:xfrm>
              <a:off x="1190627" y="1476375"/>
              <a:ext cx="1289954" cy="369332"/>
            </a:xfrm>
            <a:prstGeom prst="rect">
              <a:avLst/>
            </a:prstGeom>
            <a:noFill/>
          </p:spPr>
          <p:txBody>
            <a:bodyPr wrap="square" rtlCol="0">
              <a:spAutoFit/>
            </a:bodyPr>
            <a:lstStyle/>
            <a:p>
              <a:pPr algn="dist"/>
              <a:r>
                <a:rPr lang="zh-CN" altLang="en-US" b="1" dirty="0">
                  <a:solidFill>
                    <a:schemeClr val="bg1"/>
                  </a:solidFill>
                  <a:latin typeface="幼圆" panose="02010509060101010101" pitchFamily="49" charset="-122"/>
                  <a:ea typeface="幼圆" panose="02010509060101010101" pitchFamily="49" charset="-122"/>
                </a:rPr>
                <a:t>添加标题</a:t>
              </a:r>
            </a:p>
          </p:txBody>
        </p:sp>
        <p:sp>
          <p:nvSpPr>
            <p:cNvPr id="18" name="文本框 17">
              <a:extLst>
                <a:ext uri="{FF2B5EF4-FFF2-40B4-BE49-F238E27FC236}">
                  <a16:creationId xmlns:a16="http://schemas.microsoft.com/office/drawing/2014/main" id="{C62D5956-A710-4558-9238-39A5F65F38B7}"/>
                </a:ext>
              </a:extLst>
            </p:cNvPr>
            <p:cNvSpPr txBox="1"/>
            <p:nvPr/>
          </p:nvSpPr>
          <p:spPr>
            <a:xfrm>
              <a:off x="1190627" y="1845707"/>
              <a:ext cx="2147237" cy="828240"/>
            </a:xfrm>
            <a:prstGeom prst="rect">
              <a:avLst/>
            </a:prstGeom>
            <a:noFill/>
          </p:spPr>
          <p:txBody>
            <a:bodyPr wrap="square" rtlCol="0">
              <a:spAutoFit/>
            </a:bodyPr>
            <a:lstStyle/>
            <a:p>
              <a:pPr>
                <a:lnSpc>
                  <a:spcPct val="150000"/>
                </a:lnSpc>
              </a:pPr>
              <a:r>
                <a:rPr lang="en-US" altLang="zh-CN" sz="1100" dirty="0">
                  <a:solidFill>
                    <a:schemeClr val="bg1"/>
                  </a:solidFill>
                </a:rPr>
                <a:t>Click the text box to add your text. Click the text box to add your text</a:t>
              </a:r>
              <a:endParaRPr lang="zh-CN" altLang="en-US" sz="1100" dirty="0">
                <a:solidFill>
                  <a:schemeClr val="bg1"/>
                </a:solidFill>
              </a:endParaRPr>
            </a:p>
          </p:txBody>
        </p:sp>
      </p:grpSp>
      <p:grpSp>
        <p:nvGrpSpPr>
          <p:cNvPr id="19" name="组合 18">
            <a:extLst>
              <a:ext uri="{FF2B5EF4-FFF2-40B4-BE49-F238E27FC236}">
                <a16:creationId xmlns:a16="http://schemas.microsoft.com/office/drawing/2014/main" id="{FB64712A-4239-4DF4-AF2F-50412E56D1ED}"/>
              </a:ext>
            </a:extLst>
          </p:cNvPr>
          <p:cNvGrpSpPr/>
          <p:nvPr/>
        </p:nvGrpSpPr>
        <p:grpSpPr>
          <a:xfrm>
            <a:off x="1569603" y="1698789"/>
            <a:ext cx="2147237" cy="1197572"/>
            <a:chOff x="1190627" y="1476375"/>
            <a:chExt cx="2147237" cy="1197572"/>
          </a:xfrm>
        </p:grpSpPr>
        <p:sp>
          <p:nvSpPr>
            <p:cNvPr id="20" name="文本框 19">
              <a:extLst>
                <a:ext uri="{FF2B5EF4-FFF2-40B4-BE49-F238E27FC236}">
                  <a16:creationId xmlns:a16="http://schemas.microsoft.com/office/drawing/2014/main" id="{7F17FCE0-29EE-4943-A2EE-37921576585C}"/>
                </a:ext>
              </a:extLst>
            </p:cNvPr>
            <p:cNvSpPr txBox="1"/>
            <p:nvPr/>
          </p:nvSpPr>
          <p:spPr>
            <a:xfrm>
              <a:off x="2017772" y="1476375"/>
              <a:ext cx="1289954" cy="369332"/>
            </a:xfrm>
            <a:prstGeom prst="rect">
              <a:avLst/>
            </a:prstGeom>
            <a:noFill/>
          </p:spPr>
          <p:txBody>
            <a:bodyPr wrap="square" rtlCol="0">
              <a:spAutoFit/>
            </a:bodyPr>
            <a:lstStyle/>
            <a:p>
              <a:pPr algn="dist"/>
              <a:r>
                <a:rPr lang="zh-CN" altLang="en-US" b="1" dirty="0">
                  <a:solidFill>
                    <a:schemeClr val="bg1"/>
                  </a:solidFill>
                  <a:latin typeface="幼圆" panose="02010509060101010101" pitchFamily="49" charset="-122"/>
                  <a:ea typeface="幼圆" panose="02010509060101010101" pitchFamily="49" charset="-122"/>
                </a:rPr>
                <a:t>添加标题</a:t>
              </a:r>
            </a:p>
          </p:txBody>
        </p:sp>
        <p:sp>
          <p:nvSpPr>
            <p:cNvPr id="21" name="文本框 20">
              <a:extLst>
                <a:ext uri="{FF2B5EF4-FFF2-40B4-BE49-F238E27FC236}">
                  <a16:creationId xmlns:a16="http://schemas.microsoft.com/office/drawing/2014/main" id="{B3C2854B-1503-4D58-90BF-D61A0FBDE037}"/>
                </a:ext>
              </a:extLst>
            </p:cNvPr>
            <p:cNvSpPr txBox="1"/>
            <p:nvPr/>
          </p:nvSpPr>
          <p:spPr>
            <a:xfrm>
              <a:off x="1190627" y="1845707"/>
              <a:ext cx="2147237" cy="828240"/>
            </a:xfrm>
            <a:prstGeom prst="rect">
              <a:avLst/>
            </a:prstGeom>
            <a:noFill/>
          </p:spPr>
          <p:txBody>
            <a:bodyPr wrap="square" rtlCol="0">
              <a:spAutoFit/>
            </a:bodyPr>
            <a:lstStyle/>
            <a:p>
              <a:pPr algn="r">
                <a:lnSpc>
                  <a:spcPct val="150000"/>
                </a:lnSpc>
              </a:pPr>
              <a:r>
                <a:rPr lang="en-US" altLang="zh-CN" sz="1100" dirty="0">
                  <a:solidFill>
                    <a:schemeClr val="bg1"/>
                  </a:solidFill>
                </a:rPr>
                <a:t>Click the text box to add your text. Click the text box to add your text</a:t>
              </a:r>
              <a:endParaRPr lang="zh-CN" altLang="en-US" sz="1100" dirty="0">
                <a:solidFill>
                  <a:schemeClr val="bg1"/>
                </a:solidFill>
              </a:endParaRPr>
            </a:p>
          </p:txBody>
        </p:sp>
      </p:grpSp>
      <p:grpSp>
        <p:nvGrpSpPr>
          <p:cNvPr id="22" name="组合 21">
            <a:extLst>
              <a:ext uri="{FF2B5EF4-FFF2-40B4-BE49-F238E27FC236}">
                <a16:creationId xmlns:a16="http://schemas.microsoft.com/office/drawing/2014/main" id="{0E9A2102-B6D1-4351-97CE-A2B89F7D4E91}"/>
              </a:ext>
            </a:extLst>
          </p:cNvPr>
          <p:cNvGrpSpPr/>
          <p:nvPr/>
        </p:nvGrpSpPr>
        <p:grpSpPr>
          <a:xfrm>
            <a:off x="1569603" y="3926878"/>
            <a:ext cx="2147237" cy="1197572"/>
            <a:chOff x="1190627" y="1476375"/>
            <a:chExt cx="2147237" cy="1197572"/>
          </a:xfrm>
        </p:grpSpPr>
        <p:sp>
          <p:nvSpPr>
            <p:cNvPr id="23" name="文本框 22">
              <a:extLst>
                <a:ext uri="{FF2B5EF4-FFF2-40B4-BE49-F238E27FC236}">
                  <a16:creationId xmlns:a16="http://schemas.microsoft.com/office/drawing/2014/main" id="{229D68F1-7F26-476A-A371-43EDB6B47392}"/>
                </a:ext>
              </a:extLst>
            </p:cNvPr>
            <p:cNvSpPr txBox="1"/>
            <p:nvPr/>
          </p:nvSpPr>
          <p:spPr>
            <a:xfrm>
              <a:off x="2017772" y="1476375"/>
              <a:ext cx="1289954" cy="369332"/>
            </a:xfrm>
            <a:prstGeom prst="rect">
              <a:avLst/>
            </a:prstGeom>
            <a:noFill/>
          </p:spPr>
          <p:txBody>
            <a:bodyPr wrap="square" rtlCol="0">
              <a:spAutoFit/>
            </a:bodyPr>
            <a:lstStyle/>
            <a:p>
              <a:pPr algn="dist"/>
              <a:r>
                <a:rPr lang="zh-CN" altLang="en-US" b="1" dirty="0">
                  <a:solidFill>
                    <a:schemeClr val="bg1"/>
                  </a:solidFill>
                  <a:latin typeface="幼圆" panose="02010509060101010101" pitchFamily="49" charset="-122"/>
                  <a:ea typeface="幼圆" panose="02010509060101010101" pitchFamily="49" charset="-122"/>
                </a:rPr>
                <a:t>添加标题</a:t>
              </a:r>
            </a:p>
          </p:txBody>
        </p:sp>
        <p:sp>
          <p:nvSpPr>
            <p:cNvPr id="24" name="文本框 23">
              <a:extLst>
                <a:ext uri="{FF2B5EF4-FFF2-40B4-BE49-F238E27FC236}">
                  <a16:creationId xmlns:a16="http://schemas.microsoft.com/office/drawing/2014/main" id="{766DA310-4B0D-44EF-A68B-C698C84E2E91}"/>
                </a:ext>
              </a:extLst>
            </p:cNvPr>
            <p:cNvSpPr txBox="1"/>
            <p:nvPr/>
          </p:nvSpPr>
          <p:spPr>
            <a:xfrm>
              <a:off x="1190627" y="1845707"/>
              <a:ext cx="2147237" cy="828240"/>
            </a:xfrm>
            <a:prstGeom prst="rect">
              <a:avLst/>
            </a:prstGeom>
            <a:noFill/>
          </p:spPr>
          <p:txBody>
            <a:bodyPr wrap="square" rtlCol="0">
              <a:spAutoFit/>
            </a:bodyPr>
            <a:lstStyle/>
            <a:p>
              <a:pPr algn="r">
                <a:lnSpc>
                  <a:spcPct val="150000"/>
                </a:lnSpc>
              </a:pPr>
              <a:r>
                <a:rPr lang="en-US" altLang="zh-CN" sz="1100" dirty="0">
                  <a:solidFill>
                    <a:schemeClr val="bg1"/>
                  </a:solidFill>
                </a:rPr>
                <a:t>Click the text box to add your text. Click the text box to add your text</a:t>
              </a:r>
              <a:endParaRPr lang="zh-CN" altLang="en-US" sz="1100" dirty="0">
                <a:solidFill>
                  <a:schemeClr val="bg1"/>
                </a:solidFill>
              </a:endParaRPr>
            </a:p>
          </p:txBody>
        </p:sp>
      </p:grpSp>
    </p:spTree>
    <p:extLst>
      <p:ext uri="{BB962C8B-B14F-4D97-AF65-F5344CB8AC3E}">
        <p14:creationId xmlns:p14="http://schemas.microsoft.com/office/powerpoint/2010/main" val="31207773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4A9C9D35-67AA-4AA1-820F-F655EBDFFBD1}"/>
              </a:ext>
            </a:extLst>
          </p:cNvPr>
          <p:cNvSpPr txBox="1"/>
          <p:nvPr/>
        </p:nvSpPr>
        <p:spPr>
          <a:xfrm>
            <a:off x="904516" y="3044279"/>
            <a:ext cx="4067534" cy="769441"/>
          </a:xfrm>
          <a:prstGeom prst="rect">
            <a:avLst/>
          </a:prstGeom>
          <a:noFill/>
        </p:spPr>
        <p:txBody>
          <a:bodyPr wrap="square" rtlCol="0">
            <a:spAutoFit/>
          </a:bodyPr>
          <a:lstStyle/>
          <a:p>
            <a:r>
              <a:rPr lang="zh-CN" altLang="en-US" sz="4400" dirty="0">
                <a:solidFill>
                  <a:schemeClr val="bg1"/>
                </a:solidFill>
                <a:latin typeface="站酷快乐体2016修订版" panose="02010600030101010101" pitchFamily="2" charset="-122"/>
                <a:ea typeface="站酷快乐体2016修订版" panose="02010600030101010101" pitchFamily="2" charset="-122"/>
              </a:rPr>
              <a:t>输入您的标题</a:t>
            </a:r>
          </a:p>
        </p:txBody>
      </p:sp>
      <p:sp>
        <p:nvSpPr>
          <p:cNvPr id="3" name="文本框 2">
            <a:extLst>
              <a:ext uri="{FF2B5EF4-FFF2-40B4-BE49-F238E27FC236}">
                <a16:creationId xmlns:a16="http://schemas.microsoft.com/office/drawing/2014/main" id="{CAC1C9D4-AD6E-4DE4-A532-F6321A1DED5C}"/>
              </a:ext>
            </a:extLst>
          </p:cNvPr>
          <p:cNvSpPr txBox="1"/>
          <p:nvPr/>
        </p:nvSpPr>
        <p:spPr>
          <a:xfrm>
            <a:off x="971550" y="2213282"/>
            <a:ext cx="942975" cy="830997"/>
          </a:xfrm>
          <a:prstGeom prst="rect">
            <a:avLst/>
          </a:prstGeom>
          <a:noFill/>
        </p:spPr>
        <p:txBody>
          <a:bodyPr wrap="square" rtlCol="0">
            <a:spAutoFit/>
          </a:bodyPr>
          <a:lstStyle/>
          <a:p>
            <a:r>
              <a:rPr lang="en-US" altLang="zh-CN" sz="4800" b="1" dirty="0">
                <a:solidFill>
                  <a:schemeClr val="bg1"/>
                </a:solidFill>
                <a:latin typeface="站酷快乐体2016修订版" panose="02010600030101010101" pitchFamily="2" charset="-122"/>
                <a:ea typeface="站酷快乐体2016修订版" panose="02010600030101010101" pitchFamily="2" charset="-122"/>
              </a:rPr>
              <a:t>03</a:t>
            </a:r>
            <a:endParaRPr lang="zh-CN" altLang="en-US" sz="4800" b="1" dirty="0">
              <a:solidFill>
                <a:schemeClr val="bg1"/>
              </a:solidFill>
              <a:latin typeface="站酷快乐体2016修订版" panose="02010600030101010101" pitchFamily="2" charset="-122"/>
              <a:ea typeface="站酷快乐体2016修订版" panose="02010600030101010101" pitchFamily="2" charset="-122"/>
            </a:endParaRPr>
          </a:p>
        </p:txBody>
      </p:sp>
      <p:sp>
        <p:nvSpPr>
          <p:cNvPr id="4" name="文本框 3">
            <a:extLst>
              <a:ext uri="{FF2B5EF4-FFF2-40B4-BE49-F238E27FC236}">
                <a16:creationId xmlns:a16="http://schemas.microsoft.com/office/drawing/2014/main" id="{26F72533-EE48-4164-9C72-2421E9806D6E}"/>
              </a:ext>
            </a:extLst>
          </p:cNvPr>
          <p:cNvSpPr txBox="1"/>
          <p:nvPr/>
        </p:nvSpPr>
        <p:spPr>
          <a:xfrm>
            <a:off x="971550" y="3762781"/>
            <a:ext cx="3657600" cy="895181"/>
          </a:xfrm>
          <a:prstGeom prst="rect">
            <a:avLst/>
          </a:prstGeom>
          <a:noFill/>
        </p:spPr>
        <p:txBody>
          <a:bodyPr wrap="square" rtlCol="0">
            <a:spAutoFit/>
          </a:bodyPr>
          <a:lstStyle/>
          <a:p>
            <a:pPr>
              <a:lnSpc>
                <a:spcPct val="150000"/>
              </a:lnSpc>
            </a:pPr>
            <a:r>
              <a:rPr lang="en-US" altLang="zh-CN" sz="1200" dirty="0">
                <a:solidFill>
                  <a:schemeClr val="bg1"/>
                </a:solidFill>
                <a:latin typeface="+mn-ea"/>
              </a:rPr>
              <a:t>Click the text box to edit the title. Click the text box to edit the title. Click the text box to edit the title. Click the text box to edit the title. </a:t>
            </a:r>
            <a:endParaRPr lang="zh-CN" altLang="en-US" sz="1200" dirty="0">
              <a:solidFill>
                <a:schemeClr val="bg1"/>
              </a:solidFill>
              <a:latin typeface="+mn-ea"/>
            </a:endParaRPr>
          </a:p>
        </p:txBody>
      </p:sp>
    </p:spTree>
    <p:extLst>
      <p:ext uri="{BB962C8B-B14F-4D97-AF65-F5344CB8AC3E}">
        <p14:creationId xmlns:p14="http://schemas.microsoft.com/office/powerpoint/2010/main" val="33208445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7552F82F-E246-4E7E-AC11-FCD082F96567}"/>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8524875" y="1990590"/>
            <a:ext cx="3733800" cy="2735097"/>
          </a:xfrm>
          <a:prstGeom prst="rect">
            <a:avLst/>
          </a:prstGeom>
        </p:spPr>
      </p:pic>
      <p:pic>
        <p:nvPicPr>
          <p:cNvPr id="12" name="图片 11">
            <a:extLst>
              <a:ext uri="{FF2B5EF4-FFF2-40B4-BE49-F238E27FC236}">
                <a16:creationId xmlns:a16="http://schemas.microsoft.com/office/drawing/2014/main" id="{1AA6A5F1-15F1-4DBD-B23A-01063C6A4C95}"/>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flipH="1">
            <a:off x="-66673" y="1990590"/>
            <a:ext cx="3733799" cy="2735097"/>
          </a:xfrm>
          <a:prstGeom prst="rect">
            <a:avLst/>
          </a:prstGeom>
        </p:spPr>
      </p:pic>
      <p:sp>
        <p:nvSpPr>
          <p:cNvPr id="13" name="空心弧 12">
            <a:extLst>
              <a:ext uri="{FF2B5EF4-FFF2-40B4-BE49-F238E27FC236}">
                <a16:creationId xmlns:a16="http://schemas.microsoft.com/office/drawing/2014/main" id="{A2F9DE20-2BB3-497F-9400-E85C6BC2380E}"/>
              </a:ext>
            </a:extLst>
          </p:cNvPr>
          <p:cNvSpPr/>
          <p:nvPr/>
        </p:nvSpPr>
        <p:spPr>
          <a:xfrm rot="5400000">
            <a:off x="-3450297" y="-121576"/>
            <a:ext cx="6858004" cy="7101147"/>
          </a:xfrm>
          <a:prstGeom prst="blockArc">
            <a:avLst>
              <a:gd name="adj1" fmla="val 10821156"/>
              <a:gd name="adj2" fmla="val 21579808"/>
              <a:gd name="adj3" fmla="val 96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空心弧 13">
            <a:extLst>
              <a:ext uri="{FF2B5EF4-FFF2-40B4-BE49-F238E27FC236}">
                <a16:creationId xmlns:a16="http://schemas.microsoft.com/office/drawing/2014/main" id="{C65B587E-9B1B-430A-A9AB-32169F4616AE}"/>
              </a:ext>
            </a:extLst>
          </p:cNvPr>
          <p:cNvSpPr/>
          <p:nvPr/>
        </p:nvSpPr>
        <p:spPr>
          <a:xfrm rot="16200000">
            <a:off x="8784295" y="-121576"/>
            <a:ext cx="6858004" cy="7101147"/>
          </a:xfrm>
          <a:prstGeom prst="blockArc">
            <a:avLst>
              <a:gd name="adj1" fmla="val 10821156"/>
              <a:gd name="adj2" fmla="val 21579808"/>
              <a:gd name="adj3" fmla="val 96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nvGrpSpPr>
          <p:cNvPr id="22" name="组合 21">
            <a:extLst>
              <a:ext uri="{FF2B5EF4-FFF2-40B4-BE49-F238E27FC236}">
                <a16:creationId xmlns:a16="http://schemas.microsoft.com/office/drawing/2014/main" id="{08C89881-22B6-47D4-9518-190988ABA7D0}"/>
              </a:ext>
            </a:extLst>
          </p:cNvPr>
          <p:cNvGrpSpPr/>
          <p:nvPr/>
        </p:nvGrpSpPr>
        <p:grpSpPr>
          <a:xfrm>
            <a:off x="4684051" y="1001214"/>
            <a:ext cx="2686050" cy="2356924"/>
            <a:chOff x="4684051" y="1001214"/>
            <a:chExt cx="2686050" cy="2356924"/>
          </a:xfrm>
        </p:grpSpPr>
        <p:sp>
          <p:nvSpPr>
            <p:cNvPr id="21" name="矩形 20">
              <a:extLst>
                <a:ext uri="{FF2B5EF4-FFF2-40B4-BE49-F238E27FC236}">
                  <a16:creationId xmlns:a16="http://schemas.microsoft.com/office/drawing/2014/main" id="{9D5625F0-FE66-44DB-9FA1-317E7C30731F}"/>
                </a:ext>
              </a:extLst>
            </p:cNvPr>
            <p:cNvSpPr/>
            <p:nvPr/>
          </p:nvSpPr>
          <p:spPr>
            <a:xfrm>
              <a:off x="4684051" y="1001214"/>
              <a:ext cx="2686050" cy="2356924"/>
            </a:xfrm>
            <a:prstGeom prst="rect">
              <a:avLst/>
            </a:prstGeom>
            <a:noFill/>
            <a:ln w="444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5" name="组合 14">
              <a:extLst>
                <a:ext uri="{FF2B5EF4-FFF2-40B4-BE49-F238E27FC236}">
                  <a16:creationId xmlns:a16="http://schemas.microsoft.com/office/drawing/2014/main" id="{BBBAF9CF-0BDF-4317-B4CF-B90438EEF395}"/>
                </a:ext>
              </a:extLst>
            </p:cNvPr>
            <p:cNvGrpSpPr/>
            <p:nvPr/>
          </p:nvGrpSpPr>
          <p:grpSpPr>
            <a:xfrm>
              <a:off x="4822393" y="1263556"/>
              <a:ext cx="2409367" cy="1813830"/>
              <a:chOff x="1128485" y="1384042"/>
              <a:chExt cx="2409367" cy="1813830"/>
            </a:xfrm>
          </p:grpSpPr>
          <p:sp>
            <p:nvSpPr>
              <p:cNvPr id="16" name="文本框 15">
                <a:extLst>
                  <a:ext uri="{FF2B5EF4-FFF2-40B4-BE49-F238E27FC236}">
                    <a16:creationId xmlns:a16="http://schemas.microsoft.com/office/drawing/2014/main" id="{48D41F17-2525-40E6-9EC3-F6CC545E4B3D}"/>
                  </a:ext>
                </a:extLst>
              </p:cNvPr>
              <p:cNvSpPr txBox="1"/>
              <p:nvPr/>
            </p:nvSpPr>
            <p:spPr>
              <a:xfrm>
                <a:off x="1552356" y="1384042"/>
                <a:ext cx="1561625" cy="461665"/>
              </a:xfrm>
              <a:prstGeom prst="rect">
                <a:avLst/>
              </a:prstGeom>
              <a:noFill/>
            </p:spPr>
            <p:txBody>
              <a:bodyPr wrap="square" rtlCol="0">
                <a:spAutoFit/>
              </a:bodyPr>
              <a:lstStyle/>
              <a:p>
                <a:pPr algn="dist"/>
                <a:r>
                  <a:rPr lang="zh-CN" altLang="en-US" sz="2400" b="1" dirty="0">
                    <a:solidFill>
                      <a:schemeClr val="bg1"/>
                    </a:solidFill>
                    <a:latin typeface="幼圆" panose="02010509060101010101" pitchFamily="49" charset="-122"/>
                    <a:ea typeface="幼圆" panose="02010509060101010101" pitchFamily="49" charset="-122"/>
                  </a:rPr>
                  <a:t>添加标题</a:t>
                </a:r>
              </a:p>
            </p:txBody>
          </p:sp>
          <p:sp>
            <p:nvSpPr>
              <p:cNvPr id="17" name="文本框 16">
                <a:extLst>
                  <a:ext uri="{FF2B5EF4-FFF2-40B4-BE49-F238E27FC236}">
                    <a16:creationId xmlns:a16="http://schemas.microsoft.com/office/drawing/2014/main" id="{5E418712-D469-4190-8304-CC3E5D396E91}"/>
                  </a:ext>
                </a:extLst>
              </p:cNvPr>
              <p:cNvSpPr txBox="1"/>
              <p:nvPr/>
            </p:nvSpPr>
            <p:spPr>
              <a:xfrm>
                <a:off x="1128485" y="1845707"/>
                <a:ext cx="2409367" cy="1352165"/>
              </a:xfrm>
              <a:prstGeom prst="rect">
                <a:avLst/>
              </a:prstGeom>
              <a:noFill/>
            </p:spPr>
            <p:txBody>
              <a:bodyPr wrap="square" rtlCol="0">
                <a:spAutoFit/>
              </a:bodyPr>
              <a:lstStyle/>
              <a:p>
                <a:pPr algn="ctr">
                  <a:lnSpc>
                    <a:spcPct val="150000"/>
                  </a:lnSpc>
                </a:pPr>
                <a:r>
                  <a:rPr lang="en-US" altLang="zh-CN" sz="1400" dirty="0">
                    <a:solidFill>
                      <a:schemeClr val="bg1"/>
                    </a:solidFill>
                  </a:rPr>
                  <a:t>Click the text box to add your text. Click the text box to add your text. Click the text box to add your text.</a:t>
                </a:r>
                <a:endParaRPr lang="zh-CN" altLang="en-US" sz="1400" dirty="0">
                  <a:solidFill>
                    <a:schemeClr val="bg1"/>
                  </a:solidFill>
                </a:endParaRPr>
              </a:p>
            </p:txBody>
          </p:sp>
        </p:grpSp>
      </p:grpSp>
      <p:grpSp>
        <p:nvGrpSpPr>
          <p:cNvPr id="23" name="组合 22">
            <a:extLst>
              <a:ext uri="{FF2B5EF4-FFF2-40B4-BE49-F238E27FC236}">
                <a16:creationId xmlns:a16="http://schemas.microsoft.com/office/drawing/2014/main" id="{3A5EC7FA-9001-4E72-BAD0-50168F6AECF8}"/>
              </a:ext>
            </a:extLst>
          </p:cNvPr>
          <p:cNvGrpSpPr/>
          <p:nvPr/>
        </p:nvGrpSpPr>
        <p:grpSpPr>
          <a:xfrm>
            <a:off x="4684051" y="3745332"/>
            <a:ext cx="2686050" cy="2356924"/>
            <a:chOff x="4684051" y="1001214"/>
            <a:chExt cx="2686050" cy="2356924"/>
          </a:xfrm>
        </p:grpSpPr>
        <p:sp>
          <p:nvSpPr>
            <p:cNvPr id="24" name="矩形 23">
              <a:extLst>
                <a:ext uri="{FF2B5EF4-FFF2-40B4-BE49-F238E27FC236}">
                  <a16:creationId xmlns:a16="http://schemas.microsoft.com/office/drawing/2014/main" id="{A45D5787-37D3-4100-8E42-44CAC8C91977}"/>
                </a:ext>
              </a:extLst>
            </p:cNvPr>
            <p:cNvSpPr/>
            <p:nvPr/>
          </p:nvSpPr>
          <p:spPr>
            <a:xfrm>
              <a:off x="4684051" y="1001214"/>
              <a:ext cx="2686050" cy="2356924"/>
            </a:xfrm>
            <a:prstGeom prst="rect">
              <a:avLst/>
            </a:prstGeom>
            <a:noFill/>
            <a:ln w="444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5" name="组合 24">
              <a:extLst>
                <a:ext uri="{FF2B5EF4-FFF2-40B4-BE49-F238E27FC236}">
                  <a16:creationId xmlns:a16="http://schemas.microsoft.com/office/drawing/2014/main" id="{EA3250B0-7D96-4364-ACA1-367F111A9B01}"/>
                </a:ext>
              </a:extLst>
            </p:cNvPr>
            <p:cNvGrpSpPr/>
            <p:nvPr/>
          </p:nvGrpSpPr>
          <p:grpSpPr>
            <a:xfrm>
              <a:off x="4822393" y="1263556"/>
              <a:ext cx="2409367" cy="1813830"/>
              <a:chOff x="1128485" y="1384042"/>
              <a:chExt cx="2409367" cy="1813830"/>
            </a:xfrm>
          </p:grpSpPr>
          <p:sp>
            <p:nvSpPr>
              <p:cNvPr id="26" name="文本框 25">
                <a:extLst>
                  <a:ext uri="{FF2B5EF4-FFF2-40B4-BE49-F238E27FC236}">
                    <a16:creationId xmlns:a16="http://schemas.microsoft.com/office/drawing/2014/main" id="{9B1F7258-A139-4983-8C25-0E9352FBA7EC}"/>
                  </a:ext>
                </a:extLst>
              </p:cNvPr>
              <p:cNvSpPr txBox="1"/>
              <p:nvPr/>
            </p:nvSpPr>
            <p:spPr>
              <a:xfrm>
                <a:off x="1552356" y="1384042"/>
                <a:ext cx="1561625" cy="461665"/>
              </a:xfrm>
              <a:prstGeom prst="rect">
                <a:avLst/>
              </a:prstGeom>
              <a:noFill/>
            </p:spPr>
            <p:txBody>
              <a:bodyPr wrap="square" rtlCol="0">
                <a:spAutoFit/>
              </a:bodyPr>
              <a:lstStyle/>
              <a:p>
                <a:pPr algn="dist"/>
                <a:r>
                  <a:rPr lang="zh-CN" altLang="en-US" sz="2400" b="1" dirty="0">
                    <a:solidFill>
                      <a:schemeClr val="bg1"/>
                    </a:solidFill>
                    <a:latin typeface="幼圆" panose="02010509060101010101" pitchFamily="49" charset="-122"/>
                    <a:ea typeface="幼圆" panose="02010509060101010101" pitchFamily="49" charset="-122"/>
                  </a:rPr>
                  <a:t>添加标题</a:t>
                </a:r>
              </a:p>
            </p:txBody>
          </p:sp>
          <p:sp>
            <p:nvSpPr>
              <p:cNvPr id="27" name="文本框 26">
                <a:extLst>
                  <a:ext uri="{FF2B5EF4-FFF2-40B4-BE49-F238E27FC236}">
                    <a16:creationId xmlns:a16="http://schemas.microsoft.com/office/drawing/2014/main" id="{2E77D236-6B0A-4068-896F-B0C68C31D748}"/>
                  </a:ext>
                </a:extLst>
              </p:cNvPr>
              <p:cNvSpPr txBox="1"/>
              <p:nvPr/>
            </p:nvSpPr>
            <p:spPr>
              <a:xfrm>
                <a:off x="1128485" y="1845707"/>
                <a:ext cx="2409367" cy="1352165"/>
              </a:xfrm>
              <a:prstGeom prst="rect">
                <a:avLst/>
              </a:prstGeom>
              <a:noFill/>
            </p:spPr>
            <p:txBody>
              <a:bodyPr wrap="square" rtlCol="0">
                <a:spAutoFit/>
              </a:bodyPr>
              <a:lstStyle/>
              <a:p>
                <a:pPr algn="ctr">
                  <a:lnSpc>
                    <a:spcPct val="150000"/>
                  </a:lnSpc>
                </a:pPr>
                <a:r>
                  <a:rPr lang="en-US" altLang="zh-CN" sz="1400" dirty="0">
                    <a:solidFill>
                      <a:schemeClr val="bg1"/>
                    </a:solidFill>
                  </a:rPr>
                  <a:t>Click the text box to add your text. Click the text box to add your text. Click the text box to add your text.</a:t>
                </a:r>
                <a:endParaRPr lang="zh-CN" altLang="en-US" sz="1400" dirty="0">
                  <a:solidFill>
                    <a:schemeClr val="bg1"/>
                  </a:solidFill>
                </a:endParaRPr>
              </a:p>
            </p:txBody>
          </p:sp>
        </p:grpSp>
      </p:grpSp>
      <p:grpSp>
        <p:nvGrpSpPr>
          <p:cNvPr id="28" name="组合 27">
            <a:extLst>
              <a:ext uri="{FF2B5EF4-FFF2-40B4-BE49-F238E27FC236}">
                <a16:creationId xmlns:a16="http://schemas.microsoft.com/office/drawing/2014/main" id="{4398EFD2-9EEA-4972-B677-7CF44CFBAAF3}"/>
              </a:ext>
            </a:extLst>
          </p:cNvPr>
          <p:cNvGrpSpPr/>
          <p:nvPr/>
        </p:nvGrpSpPr>
        <p:grpSpPr>
          <a:xfrm>
            <a:off x="3882562" y="8345"/>
            <a:ext cx="4188305" cy="584775"/>
            <a:chOff x="3882562" y="8345"/>
            <a:chExt cx="4188305" cy="584775"/>
          </a:xfrm>
        </p:grpSpPr>
        <p:sp>
          <p:nvSpPr>
            <p:cNvPr id="29" name="文本框 28">
              <a:extLst>
                <a:ext uri="{FF2B5EF4-FFF2-40B4-BE49-F238E27FC236}">
                  <a16:creationId xmlns:a16="http://schemas.microsoft.com/office/drawing/2014/main" id="{401BAA47-9AFA-4C82-9A61-93A95283E300}"/>
                </a:ext>
              </a:extLst>
            </p:cNvPr>
            <p:cNvSpPr txBox="1"/>
            <p:nvPr/>
          </p:nvSpPr>
          <p:spPr>
            <a:xfrm>
              <a:off x="4670062" y="8345"/>
              <a:ext cx="2657834" cy="584775"/>
            </a:xfrm>
            <a:prstGeom prst="rect">
              <a:avLst/>
            </a:prstGeom>
            <a:noFill/>
          </p:spPr>
          <p:txBody>
            <a:bodyPr wrap="square" rtlCol="0">
              <a:spAutoFit/>
            </a:bodyPr>
            <a:lstStyle/>
            <a:p>
              <a:r>
                <a:rPr lang="zh-CN" altLang="en-US" sz="3200" dirty="0">
                  <a:solidFill>
                    <a:schemeClr val="bg1"/>
                  </a:solidFill>
                  <a:latin typeface="站酷快乐体2016修订版" panose="02010600030101010101" pitchFamily="2" charset="-122"/>
                  <a:ea typeface="站酷快乐体2016修订版" panose="02010600030101010101" pitchFamily="2" charset="-122"/>
                </a:rPr>
                <a:t>输入您的标题</a:t>
              </a:r>
            </a:p>
          </p:txBody>
        </p:sp>
        <p:grpSp>
          <p:nvGrpSpPr>
            <p:cNvPr id="30" name="组合 29">
              <a:extLst>
                <a:ext uri="{FF2B5EF4-FFF2-40B4-BE49-F238E27FC236}">
                  <a16:creationId xmlns:a16="http://schemas.microsoft.com/office/drawing/2014/main" id="{37ABF768-BF36-44B6-8A70-33B2EECD04DC}"/>
                </a:ext>
              </a:extLst>
            </p:cNvPr>
            <p:cNvGrpSpPr/>
            <p:nvPr/>
          </p:nvGrpSpPr>
          <p:grpSpPr>
            <a:xfrm>
              <a:off x="7391367" y="300733"/>
              <a:ext cx="679500" cy="108000"/>
              <a:chOff x="7219896" y="300733"/>
              <a:chExt cx="679500" cy="108000"/>
            </a:xfrm>
          </p:grpSpPr>
          <p:sp>
            <p:nvSpPr>
              <p:cNvPr id="35" name="椭圆 34">
                <a:extLst>
                  <a:ext uri="{FF2B5EF4-FFF2-40B4-BE49-F238E27FC236}">
                    <a16:creationId xmlns:a16="http://schemas.microsoft.com/office/drawing/2014/main" id="{91129113-8A4A-410C-AFE5-DAA59A2C0885}"/>
                  </a:ext>
                </a:extLst>
              </p:cNvPr>
              <p:cNvSpPr/>
              <p:nvPr/>
            </p:nvSpPr>
            <p:spPr>
              <a:xfrm>
                <a:off x="7219896" y="300733"/>
                <a:ext cx="108000" cy="10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a:extLst>
                  <a:ext uri="{FF2B5EF4-FFF2-40B4-BE49-F238E27FC236}">
                    <a16:creationId xmlns:a16="http://schemas.microsoft.com/office/drawing/2014/main" id="{A485F654-B180-43A9-BC86-47BEA3C494C2}"/>
                  </a:ext>
                </a:extLst>
              </p:cNvPr>
              <p:cNvSpPr/>
              <p:nvPr/>
            </p:nvSpPr>
            <p:spPr>
              <a:xfrm>
                <a:off x="7505646" y="300733"/>
                <a:ext cx="108000" cy="10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a:extLst>
                  <a:ext uri="{FF2B5EF4-FFF2-40B4-BE49-F238E27FC236}">
                    <a16:creationId xmlns:a16="http://schemas.microsoft.com/office/drawing/2014/main" id="{2339F685-85EA-48E1-BA69-0703CBF7BF24}"/>
                  </a:ext>
                </a:extLst>
              </p:cNvPr>
              <p:cNvSpPr/>
              <p:nvPr/>
            </p:nvSpPr>
            <p:spPr>
              <a:xfrm>
                <a:off x="7791396" y="300733"/>
                <a:ext cx="108000" cy="10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1" name="组合 30">
              <a:extLst>
                <a:ext uri="{FF2B5EF4-FFF2-40B4-BE49-F238E27FC236}">
                  <a16:creationId xmlns:a16="http://schemas.microsoft.com/office/drawing/2014/main" id="{A12BD060-5554-44A4-BFE2-B68D9996FE65}"/>
                </a:ext>
              </a:extLst>
            </p:cNvPr>
            <p:cNvGrpSpPr/>
            <p:nvPr/>
          </p:nvGrpSpPr>
          <p:grpSpPr>
            <a:xfrm>
              <a:off x="3882562" y="300733"/>
              <a:ext cx="679500" cy="108000"/>
              <a:chOff x="7219896" y="300733"/>
              <a:chExt cx="679500" cy="108000"/>
            </a:xfrm>
          </p:grpSpPr>
          <p:sp>
            <p:nvSpPr>
              <p:cNvPr id="32" name="椭圆 31">
                <a:extLst>
                  <a:ext uri="{FF2B5EF4-FFF2-40B4-BE49-F238E27FC236}">
                    <a16:creationId xmlns:a16="http://schemas.microsoft.com/office/drawing/2014/main" id="{F12F41B3-9CFB-46CE-8E69-C3D1EF60F7AE}"/>
                  </a:ext>
                </a:extLst>
              </p:cNvPr>
              <p:cNvSpPr/>
              <p:nvPr/>
            </p:nvSpPr>
            <p:spPr>
              <a:xfrm>
                <a:off x="7219896" y="300733"/>
                <a:ext cx="108000" cy="10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a:extLst>
                  <a:ext uri="{FF2B5EF4-FFF2-40B4-BE49-F238E27FC236}">
                    <a16:creationId xmlns:a16="http://schemas.microsoft.com/office/drawing/2014/main" id="{5F91E190-1EE1-49BB-97FE-53311D307DD3}"/>
                  </a:ext>
                </a:extLst>
              </p:cNvPr>
              <p:cNvSpPr/>
              <p:nvPr/>
            </p:nvSpPr>
            <p:spPr>
              <a:xfrm>
                <a:off x="7505646" y="300733"/>
                <a:ext cx="108000" cy="10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a:extLst>
                  <a:ext uri="{FF2B5EF4-FFF2-40B4-BE49-F238E27FC236}">
                    <a16:creationId xmlns:a16="http://schemas.microsoft.com/office/drawing/2014/main" id="{C2AF8A14-E7E3-4BA9-9735-4158B0347382}"/>
                  </a:ext>
                </a:extLst>
              </p:cNvPr>
              <p:cNvSpPr/>
              <p:nvPr/>
            </p:nvSpPr>
            <p:spPr>
              <a:xfrm>
                <a:off x="7791396" y="300733"/>
                <a:ext cx="108000" cy="10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Tree>
    <p:extLst>
      <p:ext uri="{BB962C8B-B14F-4D97-AF65-F5344CB8AC3E}">
        <p14:creationId xmlns:p14="http://schemas.microsoft.com/office/powerpoint/2010/main" val="12100414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3AFCA0EB-1625-4C92-91A3-E08E394AA729}"/>
              </a:ext>
            </a:extLst>
          </p:cNvPr>
          <p:cNvGrpSpPr/>
          <p:nvPr/>
        </p:nvGrpSpPr>
        <p:grpSpPr>
          <a:xfrm>
            <a:off x="3882562" y="8345"/>
            <a:ext cx="4188305" cy="584775"/>
            <a:chOff x="3882562" y="8345"/>
            <a:chExt cx="4188305" cy="584775"/>
          </a:xfrm>
        </p:grpSpPr>
        <p:sp>
          <p:nvSpPr>
            <p:cNvPr id="3" name="文本框 2">
              <a:extLst>
                <a:ext uri="{FF2B5EF4-FFF2-40B4-BE49-F238E27FC236}">
                  <a16:creationId xmlns:a16="http://schemas.microsoft.com/office/drawing/2014/main" id="{F9B48BE1-C937-49F5-A438-6AD8FE0129A7}"/>
                </a:ext>
              </a:extLst>
            </p:cNvPr>
            <p:cNvSpPr txBox="1"/>
            <p:nvPr/>
          </p:nvSpPr>
          <p:spPr>
            <a:xfrm>
              <a:off x="4670062" y="8345"/>
              <a:ext cx="2657834" cy="584775"/>
            </a:xfrm>
            <a:prstGeom prst="rect">
              <a:avLst/>
            </a:prstGeom>
            <a:noFill/>
          </p:spPr>
          <p:txBody>
            <a:bodyPr wrap="square" rtlCol="0">
              <a:spAutoFit/>
            </a:bodyPr>
            <a:lstStyle/>
            <a:p>
              <a:r>
                <a:rPr lang="zh-CN" altLang="en-US" sz="3200" dirty="0">
                  <a:solidFill>
                    <a:schemeClr val="bg1"/>
                  </a:solidFill>
                  <a:latin typeface="站酷快乐体2016修订版" panose="02010600030101010101" pitchFamily="2" charset="-122"/>
                  <a:ea typeface="站酷快乐体2016修订版" panose="02010600030101010101" pitchFamily="2" charset="-122"/>
                </a:rPr>
                <a:t>输入您的标题</a:t>
              </a:r>
            </a:p>
          </p:txBody>
        </p:sp>
        <p:grpSp>
          <p:nvGrpSpPr>
            <p:cNvPr id="4" name="组合 3">
              <a:extLst>
                <a:ext uri="{FF2B5EF4-FFF2-40B4-BE49-F238E27FC236}">
                  <a16:creationId xmlns:a16="http://schemas.microsoft.com/office/drawing/2014/main" id="{E2E3CC50-F555-4840-BCE1-0EFC309D2FFD}"/>
                </a:ext>
              </a:extLst>
            </p:cNvPr>
            <p:cNvGrpSpPr/>
            <p:nvPr/>
          </p:nvGrpSpPr>
          <p:grpSpPr>
            <a:xfrm>
              <a:off x="7391367" y="300733"/>
              <a:ext cx="679500" cy="108000"/>
              <a:chOff x="7219896" y="300733"/>
              <a:chExt cx="679500" cy="108000"/>
            </a:xfrm>
          </p:grpSpPr>
          <p:sp>
            <p:nvSpPr>
              <p:cNvPr id="9" name="椭圆 8">
                <a:extLst>
                  <a:ext uri="{FF2B5EF4-FFF2-40B4-BE49-F238E27FC236}">
                    <a16:creationId xmlns:a16="http://schemas.microsoft.com/office/drawing/2014/main" id="{02FCE147-655D-47C0-BAD7-A377CC3C1DA3}"/>
                  </a:ext>
                </a:extLst>
              </p:cNvPr>
              <p:cNvSpPr/>
              <p:nvPr/>
            </p:nvSpPr>
            <p:spPr>
              <a:xfrm>
                <a:off x="7219896" y="300733"/>
                <a:ext cx="108000" cy="10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B02EED62-293F-4E1A-99D0-A20586A0503D}"/>
                  </a:ext>
                </a:extLst>
              </p:cNvPr>
              <p:cNvSpPr/>
              <p:nvPr/>
            </p:nvSpPr>
            <p:spPr>
              <a:xfrm>
                <a:off x="7505646" y="300733"/>
                <a:ext cx="108000" cy="10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a:extLst>
                  <a:ext uri="{FF2B5EF4-FFF2-40B4-BE49-F238E27FC236}">
                    <a16:creationId xmlns:a16="http://schemas.microsoft.com/office/drawing/2014/main" id="{40008E26-6E76-4F3C-8973-04F9478B400B}"/>
                  </a:ext>
                </a:extLst>
              </p:cNvPr>
              <p:cNvSpPr/>
              <p:nvPr/>
            </p:nvSpPr>
            <p:spPr>
              <a:xfrm>
                <a:off x="7791396" y="300733"/>
                <a:ext cx="108000" cy="10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a:extLst>
                <a:ext uri="{FF2B5EF4-FFF2-40B4-BE49-F238E27FC236}">
                  <a16:creationId xmlns:a16="http://schemas.microsoft.com/office/drawing/2014/main" id="{1BE13D8E-3C52-44A3-9679-90C18F2C97FC}"/>
                </a:ext>
              </a:extLst>
            </p:cNvPr>
            <p:cNvGrpSpPr/>
            <p:nvPr/>
          </p:nvGrpSpPr>
          <p:grpSpPr>
            <a:xfrm>
              <a:off x="3882562" y="300733"/>
              <a:ext cx="679500" cy="108000"/>
              <a:chOff x="7219896" y="300733"/>
              <a:chExt cx="679500" cy="108000"/>
            </a:xfrm>
          </p:grpSpPr>
          <p:sp>
            <p:nvSpPr>
              <p:cNvPr id="6" name="椭圆 5">
                <a:extLst>
                  <a:ext uri="{FF2B5EF4-FFF2-40B4-BE49-F238E27FC236}">
                    <a16:creationId xmlns:a16="http://schemas.microsoft.com/office/drawing/2014/main" id="{54349D83-467D-4F99-82CF-71C0875973C5}"/>
                  </a:ext>
                </a:extLst>
              </p:cNvPr>
              <p:cNvSpPr/>
              <p:nvPr/>
            </p:nvSpPr>
            <p:spPr>
              <a:xfrm>
                <a:off x="7219896" y="300733"/>
                <a:ext cx="108000" cy="10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a:extLst>
                  <a:ext uri="{FF2B5EF4-FFF2-40B4-BE49-F238E27FC236}">
                    <a16:creationId xmlns:a16="http://schemas.microsoft.com/office/drawing/2014/main" id="{6404A1CC-3DFD-4C17-B496-0A48EFC8C2C6}"/>
                  </a:ext>
                </a:extLst>
              </p:cNvPr>
              <p:cNvSpPr/>
              <p:nvPr/>
            </p:nvSpPr>
            <p:spPr>
              <a:xfrm>
                <a:off x="7505646" y="300733"/>
                <a:ext cx="108000" cy="10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a:extLst>
                  <a:ext uri="{FF2B5EF4-FFF2-40B4-BE49-F238E27FC236}">
                    <a16:creationId xmlns:a16="http://schemas.microsoft.com/office/drawing/2014/main" id="{77DDCAA1-C2D8-46C5-B02B-5E83C3072D34}"/>
                  </a:ext>
                </a:extLst>
              </p:cNvPr>
              <p:cNvSpPr/>
              <p:nvPr/>
            </p:nvSpPr>
            <p:spPr>
              <a:xfrm>
                <a:off x="7791396" y="300733"/>
                <a:ext cx="108000" cy="10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pic>
        <p:nvPicPr>
          <p:cNvPr id="15" name="图片 14">
            <a:extLst>
              <a:ext uri="{FF2B5EF4-FFF2-40B4-BE49-F238E27FC236}">
                <a16:creationId xmlns:a16="http://schemas.microsoft.com/office/drawing/2014/main" id="{808C655E-3855-4F5A-847D-599E534BD033}"/>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6095999" y="2266950"/>
            <a:ext cx="5565771" cy="4591050"/>
          </a:xfrm>
          <a:prstGeom prst="rect">
            <a:avLst/>
          </a:prstGeom>
        </p:spPr>
      </p:pic>
      <p:grpSp>
        <p:nvGrpSpPr>
          <p:cNvPr id="16" name="组合 15">
            <a:extLst>
              <a:ext uri="{FF2B5EF4-FFF2-40B4-BE49-F238E27FC236}">
                <a16:creationId xmlns:a16="http://schemas.microsoft.com/office/drawing/2014/main" id="{67C4CDE6-31F4-4125-9CD1-5B44FD746CE0}"/>
              </a:ext>
            </a:extLst>
          </p:cNvPr>
          <p:cNvGrpSpPr/>
          <p:nvPr/>
        </p:nvGrpSpPr>
        <p:grpSpPr>
          <a:xfrm>
            <a:off x="1419225" y="1305581"/>
            <a:ext cx="3722504" cy="1922737"/>
            <a:chOff x="2059271" y="1485900"/>
            <a:chExt cx="3722504" cy="1922737"/>
          </a:xfrm>
        </p:grpSpPr>
        <p:sp>
          <p:nvSpPr>
            <p:cNvPr id="17" name="文本框 16">
              <a:extLst>
                <a:ext uri="{FF2B5EF4-FFF2-40B4-BE49-F238E27FC236}">
                  <a16:creationId xmlns:a16="http://schemas.microsoft.com/office/drawing/2014/main" id="{57380E99-269B-4724-A94B-1806F9B88498}"/>
                </a:ext>
              </a:extLst>
            </p:cNvPr>
            <p:cNvSpPr txBox="1"/>
            <p:nvPr/>
          </p:nvSpPr>
          <p:spPr>
            <a:xfrm>
              <a:off x="4076734" y="1485900"/>
              <a:ext cx="1705041" cy="461665"/>
            </a:xfrm>
            <a:prstGeom prst="rect">
              <a:avLst/>
            </a:prstGeom>
            <a:noFill/>
          </p:spPr>
          <p:txBody>
            <a:bodyPr wrap="square" rtlCol="0">
              <a:spAutoFit/>
            </a:bodyPr>
            <a:lstStyle/>
            <a:p>
              <a:pPr algn="dist"/>
              <a:r>
                <a:rPr lang="zh-CN" altLang="en-US" sz="2400" b="1" dirty="0">
                  <a:solidFill>
                    <a:schemeClr val="bg1"/>
                  </a:solidFill>
                  <a:latin typeface="幼圆" panose="02010509060101010101" pitchFamily="49" charset="-122"/>
                  <a:ea typeface="幼圆" panose="02010509060101010101" pitchFamily="49" charset="-122"/>
                </a:rPr>
                <a:t>添加标题</a:t>
              </a:r>
            </a:p>
          </p:txBody>
        </p:sp>
        <p:sp>
          <p:nvSpPr>
            <p:cNvPr id="18" name="文本框 17">
              <a:extLst>
                <a:ext uri="{FF2B5EF4-FFF2-40B4-BE49-F238E27FC236}">
                  <a16:creationId xmlns:a16="http://schemas.microsoft.com/office/drawing/2014/main" id="{EA04EE41-4466-451E-A80A-99348C2D9747}"/>
                </a:ext>
              </a:extLst>
            </p:cNvPr>
            <p:cNvSpPr txBox="1"/>
            <p:nvPr/>
          </p:nvSpPr>
          <p:spPr>
            <a:xfrm>
              <a:off x="2059271" y="1876486"/>
              <a:ext cx="3722504" cy="1532151"/>
            </a:xfrm>
            <a:prstGeom prst="rect">
              <a:avLst/>
            </a:prstGeom>
            <a:noFill/>
          </p:spPr>
          <p:txBody>
            <a:bodyPr wrap="square" rtlCol="0">
              <a:spAutoFit/>
            </a:bodyPr>
            <a:lstStyle/>
            <a:p>
              <a:pPr algn="r">
                <a:lnSpc>
                  <a:spcPct val="150000"/>
                </a:lnSpc>
              </a:pPr>
              <a:r>
                <a:rPr lang="en-US" altLang="zh-CN" sz="1600" dirty="0">
                  <a:solidFill>
                    <a:schemeClr val="bg1"/>
                  </a:solidFill>
                </a:rPr>
                <a:t>Click the text box to add your text. Click the text box to add your text. Click the text box to add your text. Click the text box to add your text.</a:t>
              </a:r>
              <a:endParaRPr lang="zh-CN" altLang="en-US" sz="1600" dirty="0">
                <a:solidFill>
                  <a:schemeClr val="bg1"/>
                </a:solidFill>
              </a:endParaRPr>
            </a:p>
          </p:txBody>
        </p:sp>
      </p:grpSp>
      <p:grpSp>
        <p:nvGrpSpPr>
          <p:cNvPr id="19" name="组合 18">
            <a:extLst>
              <a:ext uri="{FF2B5EF4-FFF2-40B4-BE49-F238E27FC236}">
                <a16:creationId xmlns:a16="http://schemas.microsoft.com/office/drawing/2014/main" id="{650457EF-0ED3-4ED2-9E07-1B458AE5823B}"/>
              </a:ext>
            </a:extLst>
          </p:cNvPr>
          <p:cNvGrpSpPr/>
          <p:nvPr/>
        </p:nvGrpSpPr>
        <p:grpSpPr>
          <a:xfrm>
            <a:off x="1419225" y="3915431"/>
            <a:ext cx="3722504" cy="1922737"/>
            <a:chOff x="2059271" y="1485900"/>
            <a:chExt cx="3722504" cy="1922737"/>
          </a:xfrm>
        </p:grpSpPr>
        <p:sp>
          <p:nvSpPr>
            <p:cNvPr id="20" name="文本框 19">
              <a:extLst>
                <a:ext uri="{FF2B5EF4-FFF2-40B4-BE49-F238E27FC236}">
                  <a16:creationId xmlns:a16="http://schemas.microsoft.com/office/drawing/2014/main" id="{7CD63D62-E980-4E08-A70D-85C69B47582E}"/>
                </a:ext>
              </a:extLst>
            </p:cNvPr>
            <p:cNvSpPr txBox="1"/>
            <p:nvPr/>
          </p:nvSpPr>
          <p:spPr>
            <a:xfrm>
              <a:off x="4076734" y="1485900"/>
              <a:ext cx="1705041" cy="461665"/>
            </a:xfrm>
            <a:prstGeom prst="rect">
              <a:avLst/>
            </a:prstGeom>
            <a:noFill/>
          </p:spPr>
          <p:txBody>
            <a:bodyPr wrap="square" rtlCol="0">
              <a:spAutoFit/>
            </a:bodyPr>
            <a:lstStyle/>
            <a:p>
              <a:pPr algn="dist"/>
              <a:r>
                <a:rPr lang="zh-CN" altLang="en-US" sz="2400" b="1" dirty="0">
                  <a:solidFill>
                    <a:schemeClr val="bg1"/>
                  </a:solidFill>
                  <a:latin typeface="幼圆" panose="02010509060101010101" pitchFamily="49" charset="-122"/>
                  <a:ea typeface="幼圆" panose="02010509060101010101" pitchFamily="49" charset="-122"/>
                </a:rPr>
                <a:t>添加标题</a:t>
              </a:r>
            </a:p>
          </p:txBody>
        </p:sp>
        <p:sp>
          <p:nvSpPr>
            <p:cNvPr id="21" name="文本框 20">
              <a:extLst>
                <a:ext uri="{FF2B5EF4-FFF2-40B4-BE49-F238E27FC236}">
                  <a16:creationId xmlns:a16="http://schemas.microsoft.com/office/drawing/2014/main" id="{24D171B8-7F2C-4C9A-9AF0-129A40A9115F}"/>
                </a:ext>
              </a:extLst>
            </p:cNvPr>
            <p:cNvSpPr txBox="1"/>
            <p:nvPr/>
          </p:nvSpPr>
          <p:spPr>
            <a:xfrm>
              <a:off x="2059271" y="1876486"/>
              <a:ext cx="3722504" cy="1532151"/>
            </a:xfrm>
            <a:prstGeom prst="rect">
              <a:avLst/>
            </a:prstGeom>
            <a:noFill/>
          </p:spPr>
          <p:txBody>
            <a:bodyPr wrap="square" rtlCol="0">
              <a:spAutoFit/>
            </a:bodyPr>
            <a:lstStyle/>
            <a:p>
              <a:pPr algn="r">
                <a:lnSpc>
                  <a:spcPct val="150000"/>
                </a:lnSpc>
              </a:pPr>
              <a:r>
                <a:rPr lang="en-US" altLang="zh-CN" sz="1600" dirty="0">
                  <a:solidFill>
                    <a:schemeClr val="bg1"/>
                  </a:solidFill>
                </a:rPr>
                <a:t>Click the text box to add your text. Click the text box to add your text. Click the text box to add your text. Click the text box to add your text.</a:t>
              </a:r>
              <a:endParaRPr lang="zh-CN" altLang="en-US" sz="1600" dirty="0">
                <a:solidFill>
                  <a:schemeClr val="bg1"/>
                </a:solidFill>
              </a:endParaRPr>
            </a:p>
          </p:txBody>
        </p:sp>
      </p:grpSp>
      <p:cxnSp>
        <p:nvCxnSpPr>
          <p:cNvPr id="23" name="直接连接符 22">
            <a:extLst>
              <a:ext uri="{FF2B5EF4-FFF2-40B4-BE49-F238E27FC236}">
                <a16:creationId xmlns:a16="http://schemas.microsoft.com/office/drawing/2014/main" id="{00119D0A-5C35-464B-A486-F6D1825EB62A}"/>
              </a:ext>
            </a:extLst>
          </p:cNvPr>
          <p:cNvCxnSpPr>
            <a:cxnSpLocks/>
          </p:cNvCxnSpPr>
          <p:nvPr/>
        </p:nvCxnSpPr>
        <p:spPr>
          <a:xfrm flipH="1">
            <a:off x="5495924" y="1448458"/>
            <a:ext cx="2107" cy="4480227"/>
          </a:xfrm>
          <a:prstGeom prst="line">
            <a:avLst/>
          </a:prstGeom>
          <a:ln w="3810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88211F1D-108B-48DD-B4A3-E63F191645AF}"/>
              </a:ext>
            </a:extLst>
          </p:cNvPr>
          <p:cNvCxnSpPr>
            <a:cxnSpLocks/>
          </p:cNvCxnSpPr>
          <p:nvPr/>
        </p:nvCxnSpPr>
        <p:spPr>
          <a:xfrm flipH="1">
            <a:off x="1571625" y="3570822"/>
            <a:ext cx="3924301" cy="0"/>
          </a:xfrm>
          <a:prstGeom prst="line">
            <a:avLst/>
          </a:prstGeom>
          <a:ln w="38100">
            <a:solidFill>
              <a:schemeClr val="bg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839720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4A9C9D35-67AA-4AA1-820F-F655EBDFFBD1}"/>
              </a:ext>
            </a:extLst>
          </p:cNvPr>
          <p:cNvSpPr txBox="1"/>
          <p:nvPr/>
        </p:nvSpPr>
        <p:spPr>
          <a:xfrm>
            <a:off x="904516" y="3044279"/>
            <a:ext cx="4067534" cy="769441"/>
          </a:xfrm>
          <a:prstGeom prst="rect">
            <a:avLst/>
          </a:prstGeom>
          <a:noFill/>
        </p:spPr>
        <p:txBody>
          <a:bodyPr wrap="square" rtlCol="0">
            <a:spAutoFit/>
          </a:bodyPr>
          <a:lstStyle/>
          <a:p>
            <a:r>
              <a:rPr lang="zh-CN" altLang="en-US" sz="4400" dirty="0">
                <a:solidFill>
                  <a:schemeClr val="bg1"/>
                </a:solidFill>
                <a:latin typeface="站酷快乐体2016修订版" panose="02010600030101010101" pitchFamily="2" charset="-122"/>
                <a:ea typeface="站酷快乐体2016修订版" panose="02010600030101010101" pitchFamily="2" charset="-122"/>
              </a:rPr>
              <a:t>输入您的标题</a:t>
            </a:r>
          </a:p>
        </p:txBody>
      </p:sp>
      <p:sp>
        <p:nvSpPr>
          <p:cNvPr id="3" name="文本框 2">
            <a:extLst>
              <a:ext uri="{FF2B5EF4-FFF2-40B4-BE49-F238E27FC236}">
                <a16:creationId xmlns:a16="http://schemas.microsoft.com/office/drawing/2014/main" id="{CAC1C9D4-AD6E-4DE4-A532-F6321A1DED5C}"/>
              </a:ext>
            </a:extLst>
          </p:cNvPr>
          <p:cNvSpPr txBox="1"/>
          <p:nvPr/>
        </p:nvSpPr>
        <p:spPr>
          <a:xfrm>
            <a:off x="971550" y="2213282"/>
            <a:ext cx="1066800" cy="830997"/>
          </a:xfrm>
          <a:prstGeom prst="rect">
            <a:avLst/>
          </a:prstGeom>
          <a:noFill/>
        </p:spPr>
        <p:txBody>
          <a:bodyPr wrap="square" rtlCol="0">
            <a:spAutoFit/>
          </a:bodyPr>
          <a:lstStyle/>
          <a:p>
            <a:r>
              <a:rPr lang="en-US" altLang="zh-CN" sz="4800" b="1" dirty="0">
                <a:solidFill>
                  <a:schemeClr val="bg1"/>
                </a:solidFill>
                <a:latin typeface="站酷快乐体2016修订版" panose="02010600030101010101" pitchFamily="2" charset="-122"/>
                <a:ea typeface="站酷快乐体2016修订版" panose="02010600030101010101" pitchFamily="2" charset="-122"/>
              </a:rPr>
              <a:t>04</a:t>
            </a:r>
            <a:endParaRPr lang="zh-CN" altLang="en-US" sz="4800" b="1" dirty="0">
              <a:solidFill>
                <a:schemeClr val="bg1"/>
              </a:solidFill>
              <a:latin typeface="站酷快乐体2016修订版" panose="02010600030101010101" pitchFamily="2" charset="-122"/>
              <a:ea typeface="站酷快乐体2016修订版" panose="02010600030101010101" pitchFamily="2" charset="-122"/>
            </a:endParaRPr>
          </a:p>
        </p:txBody>
      </p:sp>
      <p:sp>
        <p:nvSpPr>
          <p:cNvPr id="4" name="文本框 3">
            <a:extLst>
              <a:ext uri="{FF2B5EF4-FFF2-40B4-BE49-F238E27FC236}">
                <a16:creationId xmlns:a16="http://schemas.microsoft.com/office/drawing/2014/main" id="{26F72533-EE48-4164-9C72-2421E9806D6E}"/>
              </a:ext>
            </a:extLst>
          </p:cNvPr>
          <p:cNvSpPr txBox="1"/>
          <p:nvPr/>
        </p:nvSpPr>
        <p:spPr>
          <a:xfrm>
            <a:off x="971550" y="3762781"/>
            <a:ext cx="3657600" cy="895181"/>
          </a:xfrm>
          <a:prstGeom prst="rect">
            <a:avLst/>
          </a:prstGeom>
          <a:noFill/>
        </p:spPr>
        <p:txBody>
          <a:bodyPr wrap="square" rtlCol="0">
            <a:spAutoFit/>
          </a:bodyPr>
          <a:lstStyle/>
          <a:p>
            <a:pPr>
              <a:lnSpc>
                <a:spcPct val="150000"/>
              </a:lnSpc>
            </a:pPr>
            <a:r>
              <a:rPr lang="en-US" altLang="zh-CN" sz="1200" dirty="0">
                <a:solidFill>
                  <a:schemeClr val="bg1"/>
                </a:solidFill>
                <a:latin typeface="+mn-ea"/>
              </a:rPr>
              <a:t>Click the text box to edit the title. Click the text box to edit the title. Click the text box to edit the title. Click the text box to edit the title. </a:t>
            </a:r>
            <a:endParaRPr lang="zh-CN" altLang="en-US" sz="1200" dirty="0">
              <a:solidFill>
                <a:schemeClr val="bg1"/>
              </a:solidFill>
              <a:latin typeface="+mn-ea"/>
            </a:endParaRPr>
          </a:p>
        </p:txBody>
      </p:sp>
    </p:spTree>
    <p:extLst>
      <p:ext uri="{BB962C8B-B14F-4D97-AF65-F5344CB8AC3E}">
        <p14:creationId xmlns:p14="http://schemas.microsoft.com/office/powerpoint/2010/main" val="38399984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a:extLst>
              <a:ext uri="{FF2B5EF4-FFF2-40B4-BE49-F238E27FC236}">
                <a16:creationId xmlns:a16="http://schemas.microsoft.com/office/drawing/2014/main" id="{8044DB9A-3548-4C62-82DB-F55345386580}"/>
              </a:ext>
            </a:extLst>
          </p:cNvPr>
          <p:cNvGrpSpPr/>
          <p:nvPr/>
        </p:nvGrpSpPr>
        <p:grpSpPr>
          <a:xfrm>
            <a:off x="0" y="1643063"/>
            <a:ext cx="3095625" cy="3895724"/>
            <a:chOff x="-247650" y="1619250"/>
            <a:chExt cx="3095625" cy="3895724"/>
          </a:xfrm>
        </p:grpSpPr>
        <p:sp>
          <p:nvSpPr>
            <p:cNvPr id="4" name="矩形 3">
              <a:extLst>
                <a:ext uri="{FF2B5EF4-FFF2-40B4-BE49-F238E27FC236}">
                  <a16:creationId xmlns:a16="http://schemas.microsoft.com/office/drawing/2014/main" id="{8818118D-4AE7-47E3-A02C-BBFF6DBAF5DC}"/>
                </a:ext>
              </a:extLst>
            </p:cNvPr>
            <p:cNvSpPr/>
            <p:nvPr/>
          </p:nvSpPr>
          <p:spPr>
            <a:xfrm>
              <a:off x="438150" y="1619250"/>
              <a:ext cx="2409825" cy="3390900"/>
            </a:xfrm>
            <a:prstGeom prst="rect">
              <a:avLst/>
            </a:prstGeom>
            <a:noFill/>
            <a:ln w="222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a:extLst>
                <a:ext uri="{FF2B5EF4-FFF2-40B4-BE49-F238E27FC236}">
                  <a16:creationId xmlns:a16="http://schemas.microsoft.com/office/drawing/2014/main" id="{E6380812-E2B5-4317-A0E0-2C3AC6FA251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47650" y="3848099"/>
              <a:ext cx="1666875" cy="1666875"/>
            </a:xfrm>
            <a:prstGeom prst="rect">
              <a:avLst/>
            </a:prstGeom>
          </p:spPr>
        </p:pic>
      </p:grpSp>
      <p:grpSp>
        <p:nvGrpSpPr>
          <p:cNvPr id="12" name="组合 11">
            <a:extLst>
              <a:ext uri="{FF2B5EF4-FFF2-40B4-BE49-F238E27FC236}">
                <a16:creationId xmlns:a16="http://schemas.microsoft.com/office/drawing/2014/main" id="{F0C4D882-879E-48C3-B330-C58DAE3045D7}"/>
              </a:ext>
            </a:extLst>
          </p:cNvPr>
          <p:cNvGrpSpPr/>
          <p:nvPr/>
        </p:nvGrpSpPr>
        <p:grpSpPr>
          <a:xfrm>
            <a:off x="2857500" y="1643063"/>
            <a:ext cx="3095625" cy="3895724"/>
            <a:chOff x="-247650" y="1619250"/>
            <a:chExt cx="3095625" cy="3895724"/>
          </a:xfrm>
        </p:grpSpPr>
        <p:sp>
          <p:nvSpPr>
            <p:cNvPr id="13" name="矩形 12">
              <a:extLst>
                <a:ext uri="{FF2B5EF4-FFF2-40B4-BE49-F238E27FC236}">
                  <a16:creationId xmlns:a16="http://schemas.microsoft.com/office/drawing/2014/main" id="{27D52961-4D74-4A87-96D7-1287F46CFB60}"/>
                </a:ext>
              </a:extLst>
            </p:cNvPr>
            <p:cNvSpPr/>
            <p:nvPr/>
          </p:nvSpPr>
          <p:spPr>
            <a:xfrm>
              <a:off x="438150" y="1619250"/>
              <a:ext cx="2409825" cy="3390900"/>
            </a:xfrm>
            <a:prstGeom prst="rect">
              <a:avLst/>
            </a:prstGeom>
            <a:noFill/>
            <a:ln w="222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 name="图片 13">
              <a:extLst>
                <a:ext uri="{FF2B5EF4-FFF2-40B4-BE49-F238E27FC236}">
                  <a16:creationId xmlns:a16="http://schemas.microsoft.com/office/drawing/2014/main" id="{44DFD54F-9D19-4241-A602-60AFC4CDDF0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47650" y="3848099"/>
              <a:ext cx="1666875" cy="1666875"/>
            </a:xfrm>
            <a:prstGeom prst="rect">
              <a:avLst/>
            </a:prstGeom>
          </p:spPr>
        </p:pic>
      </p:grpSp>
      <p:grpSp>
        <p:nvGrpSpPr>
          <p:cNvPr id="15" name="组合 14">
            <a:extLst>
              <a:ext uri="{FF2B5EF4-FFF2-40B4-BE49-F238E27FC236}">
                <a16:creationId xmlns:a16="http://schemas.microsoft.com/office/drawing/2014/main" id="{5C812C3F-6B7D-4333-8C99-257215EE8D57}"/>
              </a:ext>
            </a:extLst>
          </p:cNvPr>
          <p:cNvGrpSpPr/>
          <p:nvPr/>
        </p:nvGrpSpPr>
        <p:grpSpPr>
          <a:xfrm>
            <a:off x="5781675" y="1643063"/>
            <a:ext cx="3095625" cy="3895724"/>
            <a:chOff x="-247650" y="1619250"/>
            <a:chExt cx="3095625" cy="3895724"/>
          </a:xfrm>
        </p:grpSpPr>
        <p:sp>
          <p:nvSpPr>
            <p:cNvPr id="16" name="矩形 15">
              <a:extLst>
                <a:ext uri="{FF2B5EF4-FFF2-40B4-BE49-F238E27FC236}">
                  <a16:creationId xmlns:a16="http://schemas.microsoft.com/office/drawing/2014/main" id="{CC2E5484-CED4-4060-B9C4-3939A52A1217}"/>
                </a:ext>
              </a:extLst>
            </p:cNvPr>
            <p:cNvSpPr/>
            <p:nvPr/>
          </p:nvSpPr>
          <p:spPr>
            <a:xfrm>
              <a:off x="438150" y="1619250"/>
              <a:ext cx="2409825" cy="3390900"/>
            </a:xfrm>
            <a:prstGeom prst="rect">
              <a:avLst/>
            </a:prstGeom>
            <a:noFill/>
            <a:ln w="222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片 16">
              <a:extLst>
                <a:ext uri="{FF2B5EF4-FFF2-40B4-BE49-F238E27FC236}">
                  <a16:creationId xmlns:a16="http://schemas.microsoft.com/office/drawing/2014/main" id="{4091EF57-A3B8-4249-BE36-372EAD7BBC4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47650" y="3848099"/>
              <a:ext cx="1666875" cy="1666875"/>
            </a:xfrm>
            <a:prstGeom prst="rect">
              <a:avLst/>
            </a:prstGeom>
          </p:spPr>
        </p:pic>
      </p:grpSp>
      <p:grpSp>
        <p:nvGrpSpPr>
          <p:cNvPr id="18" name="组合 17">
            <a:extLst>
              <a:ext uri="{FF2B5EF4-FFF2-40B4-BE49-F238E27FC236}">
                <a16:creationId xmlns:a16="http://schemas.microsoft.com/office/drawing/2014/main" id="{422CC767-A7B8-4401-A887-6DF222F21C60}"/>
              </a:ext>
            </a:extLst>
          </p:cNvPr>
          <p:cNvGrpSpPr/>
          <p:nvPr/>
        </p:nvGrpSpPr>
        <p:grpSpPr>
          <a:xfrm>
            <a:off x="8705850" y="1643063"/>
            <a:ext cx="3095625" cy="3895724"/>
            <a:chOff x="-247650" y="1619250"/>
            <a:chExt cx="3095625" cy="3895724"/>
          </a:xfrm>
        </p:grpSpPr>
        <p:sp>
          <p:nvSpPr>
            <p:cNvPr id="19" name="矩形 18">
              <a:extLst>
                <a:ext uri="{FF2B5EF4-FFF2-40B4-BE49-F238E27FC236}">
                  <a16:creationId xmlns:a16="http://schemas.microsoft.com/office/drawing/2014/main" id="{7C9C176D-5A11-4600-B872-0214E45191F1}"/>
                </a:ext>
              </a:extLst>
            </p:cNvPr>
            <p:cNvSpPr/>
            <p:nvPr/>
          </p:nvSpPr>
          <p:spPr>
            <a:xfrm>
              <a:off x="438150" y="1619250"/>
              <a:ext cx="2409825" cy="3390900"/>
            </a:xfrm>
            <a:prstGeom prst="rect">
              <a:avLst/>
            </a:prstGeom>
            <a:noFill/>
            <a:ln w="222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0" name="图片 19">
              <a:extLst>
                <a:ext uri="{FF2B5EF4-FFF2-40B4-BE49-F238E27FC236}">
                  <a16:creationId xmlns:a16="http://schemas.microsoft.com/office/drawing/2014/main" id="{3B3715B0-A54C-4C8F-A4CC-E9B4E257A85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47650" y="3848099"/>
              <a:ext cx="1666875" cy="1666875"/>
            </a:xfrm>
            <a:prstGeom prst="rect">
              <a:avLst/>
            </a:prstGeom>
          </p:spPr>
        </p:pic>
      </p:grpSp>
      <p:grpSp>
        <p:nvGrpSpPr>
          <p:cNvPr id="21" name="组合 20">
            <a:extLst>
              <a:ext uri="{FF2B5EF4-FFF2-40B4-BE49-F238E27FC236}">
                <a16:creationId xmlns:a16="http://schemas.microsoft.com/office/drawing/2014/main" id="{AEEE3AC9-C9DA-4F9C-8490-C819461C3298}"/>
              </a:ext>
            </a:extLst>
          </p:cNvPr>
          <p:cNvGrpSpPr/>
          <p:nvPr/>
        </p:nvGrpSpPr>
        <p:grpSpPr>
          <a:xfrm>
            <a:off x="878963" y="2082819"/>
            <a:ext cx="2045212" cy="2180154"/>
            <a:chOff x="1062283" y="1474592"/>
            <a:chExt cx="2045212" cy="2180154"/>
          </a:xfrm>
        </p:grpSpPr>
        <p:sp>
          <p:nvSpPr>
            <p:cNvPr id="22" name="文本框 21">
              <a:extLst>
                <a:ext uri="{FF2B5EF4-FFF2-40B4-BE49-F238E27FC236}">
                  <a16:creationId xmlns:a16="http://schemas.microsoft.com/office/drawing/2014/main" id="{A0CC4473-5829-42FE-B1F8-1E835B32BB06}"/>
                </a:ext>
              </a:extLst>
            </p:cNvPr>
            <p:cNvSpPr txBox="1"/>
            <p:nvPr/>
          </p:nvSpPr>
          <p:spPr>
            <a:xfrm>
              <a:off x="1325291" y="1474592"/>
              <a:ext cx="1497481" cy="461665"/>
            </a:xfrm>
            <a:prstGeom prst="rect">
              <a:avLst/>
            </a:prstGeom>
            <a:noFill/>
          </p:spPr>
          <p:txBody>
            <a:bodyPr wrap="square" rtlCol="0">
              <a:spAutoFit/>
            </a:bodyPr>
            <a:lstStyle/>
            <a:p>
              <a:pPr algn="dist"/>
              <a:r>
                <a:rPr lang="zh-CN" altLang="en-US" sz="2400" b="1" dirty="0">
                  <a:solidFill>
                    <a:schemeClr val="bg1"/>
                  </a:solidFill>
                  <a:latin typeface="幼圆" panose="02010509060101010101" pitchFamily="49" charset="-122"/>
                  <a:ea typeface="幼圆" panose="02010509060101010101" pitchFamily="49" charset="-122"/>
                </a:rPr>
                <a:t>添加标题</a:t>
              </a:r>
            </a:p>
          </p:txBody>
        </p:sp>
        <p:sp>
          <p:nvSpPr>
            <p:cNvPr id="23" name="文本框 22">
              <a:extLst>
                <a:ext uri="{FF2B5EF4-FFF2-40B4-BE49-F238E27FC236}">
                  <a16:creationId xmlns:a16="http://schemas.microsoft.com/office/drawing/2014/main" id="{E7A215E4-C213-4A7A-A022-017B8FF09ACF}"/>
                </a:ext>
              </a:extLst>
            </p:cNvPr>
            <p:cNvSpPr txBox="1"/>
            <p:nvPr/>
          </p:nvSpPr>
          <p:spPr>
            <a:xfrm>
              <a:off x="1062283" y="1979416"/>
              <a:ext cx="2045212" cy="1675330"/>
            </a:xfrm>
            <a:prstGeom prst="rect">
              <a:avLst/>
            </a:prstGeom>
            <a:noFill/>
          </p:spPr>
          <p:txBody>
            <a:bodyPr wrap="square" rtlCol="0">
              <a:spAutoFit/>
            </a:bodyPr>
            <a:lstStyle/>
            <a:p>
              <a:pPr algn="ctr">
                <a:lnSpc>
                  <a:spcPct val="150000"/>
                </a:lnSpc>
              </a:pPr>
              <a:r>
                <a:rPr lang="en-US" altLang="zh-CN" sz="1400" dirty="0">
                  <a:solidFill>
                    <a:schemeClr val="bg1"/>
                  </a:solidFill>
                </a:rPr>
                <a:t>Click the text box to add your text. Click the text box to add your text. Click the text box to add your text.</a:t>
              </a:r>
              <a:endParaRPr lang="zh-CN" altLang="en-US" sz="1400" dirty="0">
                <a:solidFill>
                  <a:schemeClr val="bg1"/>
                </a:solidFill>
              </a:endParaRPr>
            </a:p>
          </p:txBody>
        </p:sp>
      </p:grpSp>
      <p:grpSp>
        <p:nvGrpSpPr>
          <p:cNvPr id="24" name="组合 23">
            <a:extLst>
              <a:ext uri="{FF2B5EF4-FFF2-40B4-BE49-F238E27FC236}">
                <a16:creationId xmlns:a16="http://schemas.microsoft.com/office/drawing/2014/main" id="{18CE102A-8B08-4732-A505-36F00FBFABF1}"/>
              </a:ext>
            </a:extLst>
          </p:cNvPr>
          <p:cNvGrpSpPr/>
          <p:nvPr/>
        </p:nvGrpSpPr>
        <p:grpSpPr>
          <a:xfrm>
            <a:off x="3735284" y="2082819"/>
            <a:ext cx="2045212" cy="2180154"/>
            <a:chOff x="1062283" y="1474592"/>
            <a:chExt cx="2045212" cy="2180154"/>
          </a:xfrm>
        </p:grpSpPr>
        <p:sp>
          <p:nvSpPr>
            <p:cNvPr id="25" name="文本框 24">
              <a:extLst>
                <a:ext uri="{FF2B5EF4-FFF2-40B4-BE49-F238E27FC236}">
                  <a16:creationId xmlns:a16="http://schemas.microsoft.com/office/drawing/2014/main" id="{7C1CE147-FCDF-4A73-B154-6B5A9C99BD74}"/>
                </a:ext>
              </a:extLst>
            </p:cNvPr>
            <p:cNvSpPr txBox="1"/>
            <p:nvPr/>
          </p:nvSpPr>
          <p:spPr>
            <a:xfrm>
              <a:off x="1325291" y="1474592"/>
              <a:ext cx="1497481" cy="461665"/>
            </a:xfrm>
            <a:prstGeom prst="rect">
              <a:avLst/>
            </a:prstGeom>
            <a:noFill/>
          </p:spPr>
          <p:txBody>
            <a:bodyPr wrap="square" rtlCol="0">
              <a:spAutoFit/>
            </a:bodyPr>
            <a:lstStyle/>
            <a:p>
              <a:pPr algn="dist"/>
              <a:r>
                <a:rPr lang="zh-CN" altLang="en-US" sz="2400" b="1" dirty="0">
                  <a:solidFill>
                    <a:schemeClr val="bg1"/>
                  </a:solidFill>
                  <a:latin typeface="幼圆" panose="02010509060101010101" pitchFamily="49" charset="-122"/>
                  <a:ea typeface="幼圆" panose="02010509060101010101" pitchFamily="49" charset="-122"/>
                </a:rPr>
                <a:t>添加标题</a:t>
              </a:r>
            </a:p>
          </p:txBody>
        </p:sp>
        <p:sp>
          <p:nvSpPr>
            <p:cNvPr id="26" name="文本框 25">
              <a:extLst>
                <a:ext uri="{FF2B5EF4-FFF2-40B4-BE49-F238E27FC236}">
                  <a16:creationId xmlns:a16="http://schemas.microsoft.com/office/drawing/2014/main" id="{2C4C40A8-70B6-47A0-9377-4CF1F1603E95}"/>
                </a:ext>
              </a:extLst>
            </p:cNvPr>
            <p:cNvSpPr txBox="1"/>
            <p:nvPr/>
          </p:nvSpPr>
          <p:spPr>
            <a:xfrm>
              <a:off x="1062283" y="1979416"/>
              <a:ext cx="2045212" cy="1675330"/>
            </a:xfrm>
            <a:prstGeom prst="rect">
              <a:avLst/>
            </a:prstGeom>
            <a:noFill/>
          </p:spPr>
          <p:txBody>
            <a:bodyPr wrap="square" rtlCol="0">
              <a:spAutoFit/>
            </a:bodyPr>
            <a:lstStyle/>
            <a:p>
              <a:pPr algn="ctr">
                <a:lnSpc>
                  <a:spcPct val="150000"/>
                </a:lnSpc>
              </a:pPr>
              <a:r>
                <a:rPr lang="en-US" altLang="zh-CN" sz="1400" dirty="0">
                  <a:solidFill>
                    <a:schemeClr val="bg1"/>
                  </a:solidFill>
                </a:rPr>
                <a:t>Click the text box to add your text. Click the text box to add your text. Click the text box to add your text.</a:t>
              </a:r>
              <a:endParaRPr lang="zh-CN" altLang="en-US" sz="1400" dirty="0">
                <a:solidFill>
                  <a:schemeClr val="bg1"/>
                </a:solidFill>
              </a:endParaRPr>
            </a:p>
          </p:txBody>
        </p:sp>
      </p:grpSp>
      <p:grpSp>
        <p:nvGrpSpPr>
          <p:cNvPr id="27" name="组合 26">
            <a:extLst>
              <a:ext uri="{FF2B5EF4-FFF2-40B4-BE49-F238E27FC236}">
                <a16:creationId xmlns:a16="http://schemas.microsoft.com/office/drawing/2014/main" id="{5C1A161D-88A1-4E6B-95F7-04730B9B48BB}"/>
              </a:ext>
            </a:extLst>
          </p:cNvPr>
          <p:cNvGrpSpPr/>
          <p:nvPr/>
        </p:nvGrpSpPr>
        <p:grpSpPr>
          <a:xfrm>
            <a:off x="6649781" y="2082819"/>
            <a:ext cx="2045212" cy="2180154"/>
            <a:chOff x="1062283" y="1474592"/>
            <a:chExt cx="2045212" cy="2180154"/>
          </a:xfrm>
        </p:grpSpPr>
        <p:sp>
          <p:nvSpPr>
            <p:cNvPr id="28" name="文本框 27">
              <a:extLst>
                <a:ext uri="{FF2B5EF4-FFF2-40B4-BE49-F238E27FC236}">
                  <a16:creationId xmlns:a16="http://schemas.microsoft.com/office/drawing/2014/main" id="{1E325E9A-F435-426F-A746-9F27F3761555}"/>
                </a:ext>
              </a:extLst>
            </p:cNvPr>
            <p:cNvSpPr txBox="1"/>
            <p:nvPr/>
          </p:nvSpPr>
          <p:spPr>
            <a:xfrm>
              <a:off x="1325291" y="1474592"/>
              <a:ext cx="1497481" cy="461665"/>
            </a:xfrm>
            <a:prstGeom prst="rect">
              <a:avLst/>
            </a:prstGeom>
            <a:noFill/>
          </p:spPr>
          <p:txBody>
            <a:bodyPr wrap="square" rtlCol="0">
              <a:spAutoFit/>
            </a:bodyPr>
            <a:lstStyle/>
            <a:p>
              <a:pPr algn="dist"/>
              <a:r>
                <a:rPr lang="zh-CN" altLang="en-US" sz="2400" b="1" dirty="0">
                  <a:solidFill>
                    <a:schemeClr val="bg1"/>
                  </a:solidFill>
                  <a:latin typeface="幼圆" panose="02010509060101010101" pitchFamily="49" charset="-122"/>
                  <a:ea typeface="幼圆" panose="02010509060101010101" pitchFamily="49" charset="-122"/>
                </a:rPr>
                <a:t>添加标题</a:t>
              </a:r>
            </a:p>
          </p:txBody>
        </p:sp>
        <p:sp>
          <p:nvSpPr>
            <p:cNvPr id="29" name="文本框 28">
              <a:extLst>
                <a:ext uri="{FF2B5EF4-FFF2-40B4-BE49-F238E27FC236}">
                  <a16:creationId xmlns:a16="http://schemas.microsoft.com/office/drawing/2014/main" id="{67F85C3E-01CD-4FB8-8915-C6F98EBCAB9C}"/>
                </a:ext>
              </a:extLst>
            </p:cNvPr>
            <p:cNvSpPr txBox="1"/>
            <p:nvPr/>
          </p:nvSpPr>
          <p:spPr>
            <a:xfrm>
              <a:off x="1062283" y="1979416"/>
              <a:ext cx="2045212" cy="1675330"/>
            </a:xfrm>
            <a:prstGeom prst="rect">
              <a:avLst/>
            </a:prstGeom>
            <a:noFill/>
          </p:spPr>
          <p:txBody>
            <a:bodyPr wrap="square" rtlCol="0">
              <a:spAutoFit/>
            </a:bodyPr>
            <a:lstStyle/>
            <a:p>
              <a:pPr algn="ctr">
                <a:lnSpc>
                  <a:spcPct val="150000"/>
                </a:lnSpc>
              </a:pPr>
              <a:r>
                <a:rPr lang="en-US" altLang="zh-CN" sz="1400" dirty="0">
                  <a:solidFill>
                    <a:schemeClr val="bg1"/>
                  </a:solidFill>
                </a:rPr>
                <a:t>Click the text box to add your text. Click the text box to add your text. Click the text box to add your text.</a:t>
              </a:r>
              <a:endParaRPr lang="zh-CN" altLang="en-US" sz="1400" dirty="0">
                <a:solidFill>
                  <a:schemeClr val="bg1"/>
                </a:solidFill>
              </a:endParaRPr>
            </a:p>
          </p:txBody>
        </p:sp>
      </p:grpSp>
      <p:grpSp>
        <p:nvGrpSpPr>
          <p:cNvPr id="30" name="组合 29">
            <a:extLst>
              <a:ext uri="{FF2B5EF4-FFF2-40B4-BE49-F238E27FC236}">
                <a16:creationId xmlns:a16="http://schemas.microsoft.com/office/drawing/2014/main" id="{031765A5-AAA6-411F-A59F-1031CF344172}"/>
              </a:ext>
            </a:extLst>
          </p:cNvPr>
          <p:cNvGrpSpPr/>
          <p:nvPr/>
        </p:nvGrpSpPr>
        <p:grpSpPr>
          <a:xfrm>
            <a:off x="9573956" y="2082819"/>
            <a:ext cx="2045212" cy="2180154"/>
            <a:chOff x="1062283" y="1474592"/>
            <a:chExt cx="2045212" cy="2180154"/>
          </a:xfrm>
        </p:grpSpPr>
        <p:sp>
          <p:nvSpPr>
            <p:cNvPr id="31" name="文本框 30">
              <a:extLst>
                <a:ext uri="{FF2B5EF4-FFF2-40B4-BE49-F238E27FC236}">
                  <a16:creationId xmlns:a16="http://schemas.microsoft.com/office/drawing/2014/main" id="{C6A81633-D169-4D97-8D97-B1A8C146C67E}"/>
                </a:ext>
              </a:extLst>
            </p:cNvPr>
            <p:cNvSpPr txBox="1"/>
            <p:nvPr/>
          </p:nvSpPr>
          <p:spPr>
            <a:xfrm>
              <a:off x="1325291" y="1474592"/>
              <a:ext cx="1497481" cy="461665"/>
            </a:xfrm>
            <a:prstGeom prst="rect">
              <a:avLst/>
            </a:prstGeom>
            <a:noFill/>
          </p:spPr>
          <p:txBody>
            <a:bodyPr wrap="square" rtlCol="0">
              <a:spAutoFit/>
            </a:bodyPr>
            <a:lstStyle/>
            <a:p>
              <a:pPr algn="dist"/>
              <a:r>
                <a:rPr lang="zh-CN" altLang="en-US" sz="2400" b="1" dirty="0">
                  <a:solidFill>
                    <a:schemeClr val="bg1"/>
                  </a:solidFill>
                  <a:latin typeface="幼圆" panose="02010509060101010101" pitchFamily="49" charset="-122"/>
                  <a:ea typeface="幼圆" panose="02010509060101010101" pitchFamily="49" charset="-122"/>
                </a:rPr>
                <a:t>添加标题</a:t>
              </a:r>
            </a:p>
          </p:txBody>
        </p:sp>
        <p:sp>
          <p:nvSpPr>
            <p:cNvPr id="32" name="文本框 31">
              <a:extLst>
                <a:ext uri="{FF2B5EF4-FFF2-40B4-BE49-F238E27FC236}">
                  <a16:creationId xmlns:a16="http://schemas.microsoft.com/office/drawing/2014/main" id="{AB0A151F-ABEC-4637-BEAB-FCF732D60047}"/>
                </a:ext>
              </a:extLst>
            </p:cNvPr>
            <p:cNvSpPr txBox="1"/>
            <p:nvPr/>
          </p:nvSpPr>
          <p:spPr>
            <a:xfrm>
              <a:off x="1062283" y="1979416"/>
              <a:ext cx="2045212" cy="1675330"/>
            </a:xfrm>
            <a:prstGeom prst="rect">
              <a:avLst/>
            </a:prstGeom>
            <a:noFill/>
          </p:spPr>
          <p:txBody>
            <a:bodyPr wrap="square" rtlCol="0">
              <a:spAutoFit/>
            </a:bodyPr>
            <a:lstStyle/>
            <a:p>
              <a:pPr algn="ctr">
                <a:lnSpc>
                  <a:spcPct val="150000"/>
                </a:lnSpc>
              </a:pPr>
              <a:r>
                <a:rPr lang="en-US" altLang="zh-CN" sz="1400" dirty="0">
                  <a:solidFill>
                    <a:schemeClr val="bg1"/>
                  </a:solidFill>
                </a:rPr>
                <a:t>Click the text box to add your text. Click the text box to add your text. Click the text box to add your text.</a:t>
              </a:r>
              <a:endParaRPr lang="zh-CN" altLang="en-US" sz="1400" dirty="0">
                <a:solidFill>
                  <a:schemeClr val="bg1"/>
                </a:solidFill>
              </a:endParaRPr>
            </a:p>
          </p:txBody>
        </p:sp>
      </p:grpSp>
      <p:grpSp>
        <p:nvGrpSpPr>
          <p:cNvPr id="33" name="组合 32">
            <a:extLst>
              <a:ext uri="{FF2B5EF4-FFF2-40B4-BE49-F238E27FC236}">
                <a16:creationId xmlns:a16="http://schemas.microsoft.com/office/drawing/2014/main" id="{BFBD2F15-6574-4FBA-8D6F-3EBE988C5661}"/>
              </a:ext>
            </a:extLst>
          </p:cNvPr>
          <p:cNvGrpSpPr/>
          <p:nvPr/>
        </p:nvGrpSpPr>
        <p:grpSpPr>
          <a:xfrm>
            <a:off x="3882562" y="8345"/>
            <a:ext cx="4188305" cy="584775"/>
            <a:chOff x="3882562" y="8345"/>
            <a:chExt cx="4188305" cy="584775"/>
          </a:xfrm>
        </p:grpSpPr>
        <p:sp>
          <p:nvSpPr>
            <p:cNvPr id="34" name="文本框 33">
              <a:extLst>
                <a:ext uri="{FF2B5EF4-FFF2-40B4-BE49-F238E27FC236}">
                  <a16:creationId xmlns:a16="http://schemas.microsoft.com/office/drawing/2014/main" id="{B599A975-2879-4469-B478-B6EAF6C100EC}"/>
                </a:ext>
              </a:extLst>
            </p:cNvPr>
            <p:cNvSpPr txBox="1"/>
            <p:nvPr/>
          </p:nvSpPr>
          <p:spPr>
            <a:xfrm>
              <a:off x="4670062" y="8345"/>
              <a:ext cx="2657834" cy="584775"/>
            </a:xfrm>
            <a:prstGeom prst="rect">
              <a:avLst/>
            </a:prstGeom>
            <a:noFill/>
          </p:spPr>
          <p:txBody>
            <a:bodyPr wrap="square" rtlCol="0">
              <a:spAutoFit/>
            </a:bodyPr>
            <a:lstStyle/>
            <a:p>
              <a:r>
                <a:rPr lang="zh-CN" altLang="en-US" sz="3200" dirty="0">
                  <a:solidFill>
                    <a:schemeClr val="bg1"/>
                  </a:solidFill>
                  <a:latin typeface="站酷快乐体2016修订版" panose="02010600030101010101" pitchFamily="2" charset="-122"/>
                  <a:ea typeface="站酷快乐体2016修订版" panose="02010600030101010101" pitchFamily="2" charset="-122"/>
                </a:rPr>
                <a:t>输入您的标题</a:t>
              </a:r>
            </a:p>
          </p:txBody>
        </p:sp>
        <p:grpSp>
          <p:nvGrpSpPr>
            <p:cNvPr id="35" name="组合 34">
              <a:extLst>
                <a:ext uri="{FF2B5EF4-FFF2-40B4-BE49-F238E27FC236}">
                  <a16:creationId xmlns:a16="http://schemas.microsoft.com/office/drawing/2014/main" id="{C79E67D7-BACA-49E9-9155-A2CF8D3D8A95}"/>
                </a:ext>
              </a:extLst>
            </p:cNvPr>
            <p:cNvGrpSpPr/>
            <p:nvPr/>
          </p:nvGrpSpPr>
          <p:grpSpPr>
            <a:xfrm>
              <a:off x="7391367" y="300733"/>
              <a:ext cx="679500" cy="108000"/>
              <a:chOff x="7219896" y="300733"/>
              <a:chExt cx="679500" cy="108000"/>
            </a:xfrm>
          </p:grpSpPr>
          <p:sp>
            <p:nvSpPr>
              <p:cNvPr id="40" name="椭圆 39">
                <a:extLst>
                  <a:ext uri="{FF2B5EF4-FFF2-40B4-BE49-F238E27FC236}">
                    <a16:creationId xmlns:a16="http://schemas.microsoft.com/office/drawing/2014/main" id="{1CFBCF67-0D62-490B-A4C8-6D382BF5E1E4}"/>
                  </a:ext>
                </a:extLst>
              </p:cNvPr>
              <p:cNvSpPr/>
              <p:nvPr/>
            </p:nvSpPr>
            <p:spPr>
              <a:xfrm>
                <a:off x="7219896" y="300733"/>
                <a:ext cx="108000" cy="10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a:extLst>
                  <a:ext uri="{FF2B5EF4-FFF2-40B4-BE49-F238E27FC236}">
                    <a16:creationId xmlns:a16="http://schemas.microsoft.com/office/drawing/2014/main" id="{4844A819-B512-4BB0-AF74-B6CEC32EE70E}"/>
                  </a:ext>
                </a:extLst>
              </p:cNvPr>
              <p:cNvSpPr/>
              <p:nvPr/>
            </p:nvSpPr>
            <p:spPr>
              <a:xfrm>
                <a:off x="7505646" y="300733"/>
                <a:ext cx="108000" cy="10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a:extLst>
                  <a:ext uri="{FF2B5EF4-FFF2-40B4-BE49-F238E27FC236}">
                    <a16:creationId xmlns:a16="http://schemas.microsoft.com/office/drawing/2014/main" id="{849F6F49-47BA-4920-81D8-63A155EF1441}"/>
                  </a:ext>
                </a:extLst>
              </p:cNvPr>
              <p:cNvSpPr/>
              <p:nvPr/>
            </p:nvSpPr>
            <p:spPr>
              <a:xfrm>
                <a:off x="7791396" y="300733"/>
                <a:ext cx="108000" cy="10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6" name="组合 35">
              <a:extLst>
                <a:ext uri="{FF2B5EF4-FFF2-40B4-BE49-F238E27FC236}">
                  <a16:creationId xmlns:a16="http://schemas.microsoft.com/office/drawing/2014/main" id="{BC188EF3-CAEA-4587-97F7-ADD5B97CD44F}"/>
                </a:ext>
              </a:extLst>
            </p:cNvPr>
            <p:cNvGrpSpPr/>
            <p:nvPr/>
          </p:nvGrpSpPr>
          <p:grpSpPr>
            <a:xfrm>
              <a:off x="3882562" y="300733"/>
              <a:ext cx="679500" cy="108000"/>
              <a:chOff x="7219896" y="300733"/>
              <a:chExt cx="679500" cy="108000"/>
            </a:xfrm>
          </p:grpSpPr>
          <p:sp>
            <p:nvSpPr>
              <p:cNvPr id="37" name="椭圆 36">
                <a:extLst>
                  <a:ext uri="{FF2B5EF4-FFF2-40B4-BE49-F238E27FC236}">
                    <a16:creationId xmlns:a16="http://schemas.microsoft.com/office/drawing/2014/main" id="{5B13E9C0-AD8C-4B86-B8AE-D76DF9681AC2}"/>
                  </a:ext>
                </a:extLst>
              </p:cNvPr>
              <p:cNvSpPr/>
              <p:nvPr/>
            </p:nvSpPr>
            <p:spPr>
              <a:xfrm>
                <a:off x="7219896" y="300733"/>
                <a:ext cx="108000" cy="10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a:extLst>
                  <a:ext uri="{FF2B5EF4-FFF2-40B4-BE49-F238E27FC236}">
                    <a16:creationId xmlns:a16="http://schemas.microsoft.com/office/drawing/2014/main" id="{49AA09BD-E2B6-49FC-991D-2400A750F8A7}"/>
                  </a:ext>
                </a:extLst>
              </p:cNvPr>
              <p:cNvSpPr/>
              <p:nvPr/>
            </p:nvSpPr>
            <p:spPr>
              <a:xfrm>
                <a:off x="7505646" y="300733"/>
                <a:ext cx="108000" cy="10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a:extLst>
                  <a:ext uri="{FF2B5EF4-FFF2-40B4-BE49-F238E27FC236}">
                    <a16:creationId xmlns:a16="http://schemas.microsoft.com/office/drawing/2014/main" id="{7DC6DFE0-6BD2-4B87-BDC9-211539A6465E}"/>
                  </a:ext>
                </a:extLst>
              </p:cNvPr>
              <p:cNvSpPr/>
              <p:nvPr/>
            </p:nvSpPr>
            <p:spPr>
              <a:xfrm>
                <a:off x="7791396" y="300733"/>
                <a:ext cx="108000" cy="10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Tree>
    <p:extLst>
      <p:ext uri="{BB962C8B-B14F-4D97-AF65-F5344CB8AC3E}">
        <p14:creationId xmlns:p14="http://schemas.microsoft.com/office/powerpoint/2010/main" val="26000523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5EE43F2E-7794-469C-A1BF-9314B877CAF1}"/>
              </a:ext>
            </a:extLst>
          </p:cNvPr>
          <p:cNvGrpSpPr/>
          <p:nvPr/>
        </p:nvGrpSpPr>
        <p:grpSpPr>
          <a:xfrm>
            <a:off x="3882562" y="8345"/>
            <a:ext cx="4188305" cy="584775"/>
            <a:chOff x="3882562" y="8345"/>
            <a:chExt cx="4188305" cy="584775"/>
          </a:xfrm>
        </p:grpSpPr>
        <p:sp>
          <p:nvSpPr>
            <p:cNvPr id="3" name="文本框 2">
              <a:extLst>
                <a:ext uri="{FF2B5EF4-FFF2-40B4-BE49-F238E27FC236}">
                  <a16:creationId xmlns:a16="http://schemas.microsoft.com/office/drawing/2014/main" id="{904C6AB0-53E1-4592-BC97-F6E4C92BB11F}"/>
                </a:ext>
              </a:extLst>
            </p:cNvPr>
            <p:cNvSpPr txBox="1"/>
            <p:nvPr/>
          </p:nvSpPr>
          <p:spPr>
            <a:xfrm>
              <a:off x="4670062" y="8345"/>
              <a:ext cx="2657834" cy="584775"/>
            </a:xfrm>
            <a:prstGeom prst="rect">
              <a:avLst/>
            </a:prstGeom>
            <a:noFill/>
          </p:spPr>
          <p:txBody>
            <a:bodyPr wrap="square" rtlCol="0">
              <a:spAutoFit/>
            </a:bodyPr>
            <a:lstStyle/>
            <a:p>
              <a:r>
                <a:rPr lang="zh-CN" altLang="en-US" sz="3200" dirty="0">
                  <a:solidFill>
                    <a:schemeClr val="bg1"/>
                  </a:solidFill>
                  <a:latin typeface="站酷快乐体2016修订版" panose="02010600030101010101" pitchFamily="2" charset="-122"/>
                  <a:ea typeface="站酷快乐体2016修订版" panose="02010600030101010101" pitchFamily="2" charset="-122"/>
                </a:rPr>
                <a:t>输入您的标题</a:t>
              </a:r>
            </a:p>
          </p:txBody>
        </p:sp>
        <p:grpSp>
          <p:nvGrpSpPr>
            <p:cNvPr id="4" name="组合 3">
              <a:extLst>
                <a:ext uri="{FF2B5EF4-FFF2-40B4-BE49-F238E27FC236}">
                  <a16:creationId xmlns:a16="http://schemas.microsoft.com/office/drawing/2014/main" id="{A8ACD453-1CEE-44FD-BD71-8F7407B564EB}"/>
                </a:ext>
              </a:extLst>
            </p:cNvPr>
            <p:cNvGrpSpPr/>
            <p:nvPr/>
          </p:nvGrpSpPr>
          <p:grpSpPr>
            <a:xfrm>
              <a:off x="7391367" y="300733"/>
              <a:ext cx="679500" cy="108000"/>
              <a:chOff x="7219896" y="300733"/>
              <a:chExt cx="679500" cy="108000"/>
            </a:xfrm>
          </p:grpSpPr>
          <p:sp>
            <p:nvSpPr>
              <p:cNvPr id="9" name="椭圆 8">
                <a:extLst>
                  <a:ext uri="{FF2B5EF4-FFF2-40B4-BE49-F238E27FC236}">
                    <a16:creationId xmlns:a16="http://schemas.microsoft.com/office/drawing/2014/main" id="{4EE8B207-B220-4AFE-B7FE-6F64BA865D94}"/>
                  </a:ext>
                </a:extLst>
              </p:cNvPr>
              <p:cNvSpPr/>
              <p:nvPr/>
            </p:nvSpPr>
            <p:spPr>
              <a:xfrm>
                <a:off x="7219896" y="300733"/>
                <a:ext cx="108000" cy="10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4FCB220B-59D1-483E-BD30-1FB515F26031}"/>
                  </a:ext>
                </a:extLst>
              </p:cNvPr>
              <p:cNvSpPr/>
              <p:nvPr/>
            </p:nvSpPr>
            <p:spPr>
              <a:xfrm>
                <a:off x="7505646" y="300733"/>
                <a:ext cx="108000" cy="10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a:extLst>
                  <a:ext uri="{FF2B5EF4-FFF2-40B4-BE49-F238E27FC236}">
                    <a16:creationId xmlns:a16="http://schemas.microsoft.com/office/drawing/2014/main" id="{00BF43BE-A66C-4408-80E4-6DEC8466DD4D}"/>
                  </a:ext>
                </a:extLst>
              </p:cNvPr>
              <p:cNvSpPr/>
              <p:nvPr/>
            </p:nvSpPr>
            <p:spPr>
              <a:xfrm>
                <a:off x="7791396" y="300733"/>
                <a:ext cx="108000" cy="10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a:extLst>
                <a:ext uri="{FF2B5EF4-FFF2-40B4-BE49-F238E27FC236}">
                  <a16:creationId xmlns:a16="http://schemas.microsoft.com/office/drawing/2014/main" id="{BEBB6343-83C9-43F1-907C-248A313D41E7}"/>
                </a:ext>
              </a:extLst>
            </p:cNvPr>
            <p:cNvGrpSpPr/>
            <p:nvPr/>
          </p:nvGrpSpPr>
          <p:grpSpPr>
            <a:xfrm>
              <a:off x="3882562" y="300733"/>
              <a:ext cx="679500" cy="108000"/>
              <a:chOff x="7219896" y="300733"/>
              <a:chExt cx="679500" cy="108000"/>
            </a:xfrm>
          </p:grpSpPr>
          <p:sp>
            <p:nvSpPr>
              <p:cNvPr id="6" name="椭圆 5">
                <a:extLst>
                  <a:ext uri="{FF2B5EF4-FFF2-40B4-BE49-F238E27FC236}">
                    <a16:creationId xmlns:a16="http://schemas.microsoft.com/office/drawing/2014/main" id="{C185E4B3-9224-4270-BDC2-262ECE0698E9}"/>
                  </a:ext>
                </a:extLst>
              </p:cNvPr>
              <p:cNvSpPr/>
              <p:nvPr/>
            </p:nvSpPr>
            <p:spPr>
              <a:xfrm>
                <a:off x="7219896" y="300733"/>
                <a:ext cx="108000" cy="10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a:extLst>
                  <a:ext uri="{FF2B5EF4-FFF2-40B4-BE49-F238E27FC236}">
                    <a16:creationId xmlns:a16="http://schemas.microsoft.com/office/drawing/2014/main" id="{30D03F64-609C-4C07-81A0-003FEB81C989}"/>
                  </a:ext>
                </a:extLst>
              </p:cNvPr>
              <p:cNvSpPr/>
              <p:nvPr/>
            </p:nvSpPr>
            <p:spPr>
              <a:xfrm>
                <a:off x="7505646" y="300733"/>
                <a:ext cx="108000" cy="10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a:extLst>
                  <a:ext uri="{FF2B5EF4-FFF2-40B4-BE49-F238E27FC236}">
                    <a16:creationId xmlns:a16="http://schemas.microsoft.com/office/drawing/2014/main" id="{5CF05829-C429-4EEB-AE4B-71A7ED666544}"/>
                  </a:ext>
                </a:extLst>
              </p:cNvPr>
              <p:cNvSpPr/>
              <p:nvPr/>
            </p:nvSpPr>
            <p:spPr>
              <a:xfrm>
                <a:off x="7791396" y="300733"/>
                <a:ext cx="108000" cy="10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pic>
        <p:nvPicPr>
          <p:cNvPr id="13" name="图片 12">
            <a:extLst>
              <a:ext uri="{FF2B5EF4-FFF2-40B4-BE49-F238E27FC236}">
                <a16:creationId xmlns:a16="http://schemas.microsoft.com/office/drawing/2014/main" id="{A23F43CD-5389-4F9C-80F7-EBD6DEC9EDB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20494877">
            <a:off x="1552575" y="1758013"/>
            <a:ext cx="4019550" cy="2232962"/>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pic>
        <p:nvPicPr>
          <p:cNvPr id="15" name="图片 14">
            <a:extLst>
              <a:ext uri="{FF2B5EF4-FFF2-40B4-BE49-F238E27FC236}">
                <a16:creationId xmlns:a16="http://schemas.microsoft.com/office/drawing/2014/main" id="{AC9C427D-0699-4AF9-910E-5C25AE83D58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354658">
            <a:off x="1925574" y="3867526"/>
            <a:ext cx="3989451" cy="2216241"/>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grpSp>
        <p:nvGrpSpPr>
          <p:cNvPr id="20" name="组合 19">
            <a:extLst>
              <a:ext uri="{FF2B5EF4-FFF2-40B4-BE49-F238E27FC236}">
                <a16:creationId xmlns:a16="http://schemas.microsoft.com/office/drawing/2014/main" id="{B6A92244-B1CE-466B-8E65-9F571BC2FA64}"/>
              </a:ext>
            </a:extLst>
          </p:cNvPr>
          <p:cNvGrpSpPr/>
          <p:nvPr/>
        </p:nvGrpSpPr>
        <p:grpSpPr>
          <a:xfrm>
            <a:off x="7000775" y="1542808"/>
            <a:ext cx="4193258" cy="3623338"/>
            <a:chOff x="6695975" y="1352308"/>
            <a:chExt cx="4193258" cy="3623338"/>
          </a:xfrm>
        </p:grpSpPr>
        <p:grpSp>
          <p:nvGrpSpPr>
            <p:cNvPr id="16" name="组合 15">
              <a:extLst>
                <a:ext uri="{FF2B5EF4-FFF2-40B4-BE49-F238E27FC236}">
                  <a16:creationId xmlns:a16="http://schemas.microsoft.com/office/drawing/2014/main" id="{F3024D6A-3EBF-4C3F-B902-33E10A740E85}"/>
                </a:ext>
              </a:extLst>
            </p:cNvPr>
            <p:cNvGrpSpPr/>
            <p:nvPr/>
          </p:nvGrpSpPr>
          <p:grpSpPr>
            <a:xfrm>
              <a:off x="6695975" y="1352308"/>
              <a:ext cx="4193258" cy="2480438"/>
              <a:chOff x="1190627" y="1430489"/>
              <a:chExt cx="4193258" cy="2480438"/>
            </a:xfrm>
          </p:grpSpPr>
          <p:sp>
            <p:nvSpPr>
              <p:cNvPr id="17" name="文本框 16">
                <a:extLst>
                  <a:ext uri="{FF2B5EF4-FFF2-40B4-BE49-F238E27FC236}">
                    <a16:creationId xmlns:a16="http://schemas.microsoft.com/office/drawing/2014/main" id="{01478B32-4D19-4471-BEF8-2EFA8A93AA41}"/>
                  </a:ext>
                </a:extLst>
              </p:cNvPr>
              <p:cNvSpPr txBox="1"/>
              <p:nvPr/>
            </p:nvSpPr>
            <p:spPr>
              <a:xfrm>
                <a:off x="1190627" y="1430489"/>
                <a:ext cx="1838424" cy="523220"/>
              </a:xfrm>
              <a:prstGeom prst="rect">
                <a:avLst/>
              </a:prstGeom>
              <a:noFill/>
            </p:spPr>
            <p:txBody>
              <a:bodyPr wrap="square" rtlCol="0">
                <a:spAutoFit/>
              </a:bodyPr>
              <a:lstStyle/>
              <a:p>
                <a:pPr algn="dist"/>
                <a:r>
                  <a:rPr lang="zh-CN" altLang="en-US" sz="2800" b="1" dirty="0">
                    <a:solidFill>
                      <a:schemeClr val="bg1"/>
                    </a:solidFill>
                    <a:latin typeface="幼圆" panose="02010509060101010101" pitchFamily="49" charset="-122"/>
                    <a:ea typeface="幼圆" panose="02010509060101010101" pitchFamily="49" charset="-122"/>
                  </a:rPr>
                  <a:t>添加标题</a:t>
                </a:r>
              </a:p>
            </p:txBody>
          </p:sp>
          <p:sp>
            <p:nvSpPr>
              <p:cNvPr id="18" name="文本框 17">
                <a:extLst>
                  <a:ext uri="{FF2B5EF4-FFF2-40B4-BE49-F238E27FC236}">
                    <a16:creationId xmlns:a16="http://schemas.microsoft.com/office/drawing/2014/main" id="{0CF1367B-F161-4262-8F47-E0D7AC50E3DF}"/>
                  </a:ext>
                </a:extLst>
              </p:cNvPr>
              <p:cNvSpPr txBox="1"/>
              <p:nvPr/>
            </p:nvSpPr>
            <p:spPr>
              <a:xfrm>
                <a:off x="1190627" y="2021318"/>
                <a:ext cx="4193258" cy="1889609"/>
              </a:xfrm>
              <a:prstGeom prst="rect">
                <a:avLst/>
              </a:prstGeom>
              <a:noFill/>
            </p:spPr>
            <p:txBody>
              <a:bodyPr wrap="square" rtlCol="0">
                <a:spAutoFit/>
              </a:bodyPr>
              <a:lstStyle/>
              <a:p>
                <a:pPr>
                  <a:lnSpc>
                    <a:spcPct val="150000"/>
                  </a:lnSpc>
                </a:pPr>
                <a:r>
                  <a:rPr lang="en-US" altLang="zh-CN" sz="1600" dirty="0">
                    <a:solidFill>
                      <a:schemeClr val="bg1"/>
                    </a:solidFill>
                  </a:rPr>
                  <a:t>Click the text box to add your text. Click the text box to add your text. Click the text box to add your text. Click the text box to add your text. Click the text box to add your text. Click the text box to add your text.</a:t>
                </a:r>
                <a:endParaRPr lang="zh-CN" altLang="en-US" sz="1600" dirty="0">
                  <a:solidFill>
                    <a:schemeClr val="bg1"/>
                  </a:solidFill>
                </a:endParaRPr>
              </a:p>
            </p:txBody>
          </p:sp>
        </p:grpSp>
        <p:sp>
          <p:nvSpPr>
            <p:cNvPr id="19" name="矩形 18">
              <a:extLst>
                <a:ext uri="{FF2B5EF4-FFF2-40B4-BE49-F238E27FC236}">
                  <a16:creationId xmlns:a16="http://schemas.microsoft.com/office/drawing/2014/main" id="{29C318B6-34A0-42B9-9FDA-915B95CE166B}"/>
                </a:ext>
              </a:extLst>
            </p:cNvPr>
            <p:cNvSpPr/>
            <p:nvPr/>
          </p:nvSpPr>
          <p:spPr>
            <a:xfrm>
              <a:off x="6695976" y="3812827"/>
              <a:ext cx="4193257" cy="1162819"/>
            </a:xfrm>
            <a:prstGeom prst="rect">
              <a:avLst/>
            </a:prstGeom>
          </p:spPr>
          <p:txBody>
            <a:bodyPr wrap="square">
              <a:spAutoFit/>
            </a:bodyPr>
            <a:lstStyle/>
            <a:p>
              <a:pPr>
                <a:lnSpc>
                  <a:spcPct val="150000"/>
                </a:lnSpc>
              </a:pPr>
              <a:r>
                <a:rPr lang="en-US" altLang="zh-CN" sz="1600" dirty="0">
                  <a:solidFill>
                    <a:schemeClr val="bg1"/>
                  </a:solidFill>
                </a:rPr>
                <a:t>Click the text box to add your text. Click the text box to add your text. Click the text box to add your text.</a:t>
              </a:r>
              <a:endParaRPr lang="zh-CN" altLang="en-US" sz="1600" dirty="0"/>
            </a:p>
          </p:txBody>
        </p:sp>
      </p:grpSp>
    </p:spTree>
    <p:extLst>
      <p:ext uri="{BB962C8B-B14F-4D97-AF65-F5344CB8AC3E}">
        <p14:creationId xmlns:p14="http://schemas.microsoft.com/office/powerpoint/2010/main" val="2215613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189A1256-D6BA-4618-A9EE-E70A949E8037}"/>
              </a:ext>
            </a:extLst>
          </p:cNvPr>
          <p:cNvSpPr txBox="1"/>
          <p:nvPr/>
        </p:nvSpPr>
        <p:spPr>
          <a:xfrm>
            <a:off x="2987644" y="931654"/>
            <a:ext cx="1661993" cy="2907102"/>
          </a:xfrm>
          <a:prstGeom prst="rect">
            <a:avLst/>
          </a:prstGeom>
          <a:noFill/>
        </p:spPr>
        <p:txBody>
          <a:bodyPr vert="eaVert" wrap="square" rtlCol="0">
            <a:spAutoFit/>
          </a:bodyPr>
          <a:lstStyle/>
          <a:p>
            <a:pPr algn="dist"/>
            <a:r>
              <a:rPr lang="zh-CN" altLang="en-US" sz="9600" dirty="0">
                <a:solidFill>
                  <a:schemeClr val="bg1"/>
                </a:solidFill>
                <a:latin typeface="站酷快乐体2016修订版" panose="02010600030101010101" pitchFamily="2" charset="-122"/>
                <a:ea typeface="站酷快乐体2016修订版" panose="02010600030101010101" pitchFamily="2" charset="-122"/>
              </a:rPr>
              <a:t>鲸遇</a:t>
            </a:r>
          </a:p>
        </p:txBody>
      </p:sp>
      <p:sp>
        <p:nvSpPr>
          <p:cNvPr id="5" name="文本框 4">
            <a:extLst>
              <a:ext uri="{FF2B5EF4-FFF2-40B4-BE49-F238E27FC236}">
                <a16:creationId xmlns:a16="http://schemas.microsoft.com/office/drawing/2014/main" id="{0E8D78DE-0F31-46D4-A1D6-4F66D6996506}"/>
              </a:ext>
            </a:extLst>
          </p:cNvPr>
          <p:cNvSpPr txBox="1"/>
          <p:nvPr/>
        </p:nvSpPr>
        <p:spPr>
          <a:xfrm>
            <a:off x="2531073" y="996531"/>
            <a:ext cx="553998" cy="3093287"/>
          </a:xfrm>
          <a:prstGeom prst="rect">
            <a:avLst/>
          </a:prstGeom>
          <a:noFill/>
        </p:spPr>
        <p:txBody>
          <a:bodyPr vert="eaVert" wrap="square" rtlCol="0">
            <a:spAutoFit/>
          </a:bodyPr>
          <a:lstStyle/>
          <a:p>
            <a:r>
              <a:rPr lang="zh-CN" altLang="en-US" sz="2400" dirty="0">
                <a:solidFill>
                  <a:schemeClr val="bg1"/>
                </a:solidFill>
                <a:latin typeface="站酷快乐体2016修订版" panose="02010600030101010101" pitchFamily="2" charset="-122"/>
                <a:ea typeface="站酷快乐体2016修订版" panose="02010600030101010101" pitchFamily="2" charset="-122"/>
              </a:rPr>
              <a:t>演示完毕   谢谢观看</a:t>
            </a:r>
          </a:p>
        </p:txBody>
      </p:sp>
      <p:sp>
        <p:nvSpPr>
          <p:cNvPr id="6" name="文本框 5">
            <a:extLst>
              <a:ext uri="{FF2B5EF4-FFF2-40B4-BE49-F238E27FC236}">
                <a16:creationId xmlns:a16="http://schemas.microsoft.com/office/drawing/2014/main" id="{752824E3-4654-4E82-BDE6-F286544272C6}"/>
              </a:ext>
            </a:extLst>
          </p:cNvPr>
          <p:cNvSpPr txBox="1"/>
          <p:nvPr/>
        </p:nvSpPr>
        <p:spPr>
          <a:xfrm>
            <a:off x="2161741" y="996531"/>
            <a:ext cx="369332" cy="1559762"/>
          </a:xfrm>
          <a:prstGeom prst="rect">
            <a:avLst/>
          </a:prstGeom>
          <a:noFill/>
        </p:spPr>
        <p:txBody>
          <a:bodyPr vert="eaVert" wrap="square" rtlCol="0">
            <a:spAutoFit/>
          </a:bodyPr>
          <a:lstStyle/>
          <a:p>
            <a:r>
              <a:rPr lang="en-US" altLang="zh-CN" sz="1200" dirty="0">
                <a:solidFill>
                  <a:schemeClr val="bg1"/>
                </a:solidFill>
                <a:latin typeface="+mn-ea"/>
              </a:rPr>
              <a:t>Report person : </a:t>
            </a:r>
            <a:r>
              <a:rPr lang="en-US" altLang="zh-CN" sz="1200" dirty="0" err="1">
                <a:solidFill>
                  <a:schemeClr val="bg1"/>
                </a:solidFill>
                <a:latin typeface="+mn-ea"/>
              </a:rPr>
              <a:t>Docer</a:t>
            </a:r>
            <a:endParaRPr lang="zh-CN" altLang="en-US" sz="1200" dirty="0">
              <a:solidFill>
                <a:schemeClr val="bg1"/>
              </a:solidFill>
              <a:latin typeface="+mn-ea"/>
            </a:endParaRPr>
          </a:p>
        </p:txBody>
      </p:sp>
    </p:spTree>
    <p:extLst>
      <p:ext uri="{BB962C8B-B14F-4D97-AF65-F5344CB8AC3E}">
        <p14:creationId xmlns:p14="http://schemas.microsoft.com/office/powerpoint/2010/main" val="22162821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a:extLst>
              <a:ext uri="{FF2B5EF4-FFF2-40B4-BE49-F238E27FC236}">
                <a16:creationId xmlns:a16="http://schemas.microsoft.com/office/drawing/2014/main" id="{5DD8636C-83C5-474C-A6E6-1AE6AA0DD3E8}"/>
              </a:ext>
            </a:extLst>
          </p:cNvPr>
          <p:cNvGrpSpPr/>
          <p:nvPr/>
        </p:nvGrpSpPr>
        <p:grpSpPr>
          <a:xfrm>
            <a:off x="7862894" y="982777"/>
            <a:ext cx="2798817" cy="4480499"/>
            <a:chOff x="1538294" y="1211377"/>
            <a:chExt cx="2798817" cy="4480499"/>
          </a:xfrm>
        </p:grpSpPr>
        <p:sp>
          <p:nvSpPr>
            <p:cNvPr id="7" name="文本框 6">
              <a:extLst>
                <a:ext uri="{FF2B5EF4-FFF2-40B4-BE49-F238E27FC236}">
                  <a16:creationId xmlns:a16="http://schemas.microsoft.com/office/drawing/2014/main" id="{A334EEC7-A06C-49A9-8000-9A82EFA1A641}"/>
                </a:ext>
              </a:extLst>
            </p:cNvPr>
            <p:cNvSpPr txBox="1"/>
            <p:nvPr/>
          </p:nvSpPr>
          <p:spPr>
            <a:xfrm>
              <a:off x="1858992" y="1211377"/>
              <a:ext cx="1544130" cy="707886"/>
            </a:xfrm>
            <a:prstGeom prst="rect">
              <a:avLst/>
            </a:prstGeom>
            <a:noFill/>
          </p:spPr>
          <p:txBody>
            <a:bodyPr wrap="square" rtlCol="0">
              <a:spAutoFit/>
            </a:bodyPr>
            <a:lstStyle/>
            <a:p>
              <a:pPr algn="dist"/>
              <a:r>
                <a:rPr lang="zh-CN" altLang="en-US" sz="4000" dirty="0">
                  <a:solidFill>
                    <a:schemeClr val="bg1"/>
                  </a:solidFill>
                  <a:latin typeface="站酷快乐体2016修订版" panose="02010600030101010101" pitchFamily="2" charset="-122"/>
                  <a:ea typeface="站酷快乐体2016修订版" panose="02010600030101010101" pitchFamily="2" charset="-122"/>
                </a:rPr>
                <a:t>目录</a:t>
              </a:r>
            </a:p>
          </p:txBody>
        </p:sp>
        <p:grpSp>
          <p:nvGrpSpPr>
            <p:cNvPr id="11" name="组合 10">
              <a:extLst>
                <a:ext uri="{FF2B5EF4-FFF2-40B4-BE49-F238E27FC236}">
                  <a16:creationId xmlns:a16="http://schemas.microsoft.com/office/drawing/2014/main" id="{C91D79D3-7FC6-4332-831D-65075E7A05F4}"/>
                </a:ext>
              </a:extLst>
            </p:cNvPr>
            <p:cNvGrpSpPr/>
            <p:nvPr/>
          </p:nvGrpSpPr>
          <p:grpSpPr>
            <a:xfrm>
              <a:off x="1540451" y="3269804"/>
              <a:ext cx="2548291" cy="489695"/>
              <a:chOff x="1471619" y="1725283"/>
              <a:chExt cx="2548291" cy="489695"/>
            </a:xfrm>
          </p:grpSpPr>
          <p:sp>
            <p:nvSpPr>
              <p:cNvPr id="4" name="文本框 3">
                <a:extLst>
                  <a:ext uri="{FF2B5EF4-FFF2-40B4-BE49-F238E27FC236}">
                    <a16:creationId xmlns:a16="http://schemas.microsoft.com/office/drawing/2014/main" id="{AB0288B6-1805-48AB-9047-7B4DB20B685B}"/>
                  </a:ext>
                </a:extLst>
              </p:cNvPr>
              <p:cNvSpPr txBox="1"/>
              <p:nvPr/>
            </p:nvSpPr>
            <p:spPr>
              <a:xfrm>
                <a:off x="1923691" y="1725283"/>
                <a:ext cx="2096219" cy="369332"/>
              </a:xfrm>
              <a:prstGeom prst="rect">
                <a:avLst/>
              </a:prstGeom>
              <a:noFill/>
            </p:spPr>
            <p:txBody>
              <a:bodyPr wrap="square" rtlCol="0">
                <a:spAutoFit/>
              </a:bodyPr>
              <a:lstStyle/>
              <a:p>
                <a:r>
                  <a:rPr lang="zh-CN" altLang="en-US" dirty="0">
                    <a:solidFill>
                      <a:schemeClr val="bg1"/>
                    </a:solidFill>
                    <a:latin typeface="站酷快乐体2016修订版" panose="02010600030101010101" pitchFamily="2" charset="-122"/>
                    <a:ea typeface="站酷快乐体2016修订版" panose="02010600030101010101" pitchFamily="2" charset="-122"/>
                  </a:rPr>
                  <a:t>在此输入您的标题</a:t>
                </a:r>
              </a:p>
            </p:txBody>
          </p:sp>
          <p:sp>
            <p:nvSpPr>
              <p:cNvPr id="10" name="椭圆 9">
                <a:extLst>
                  <a:ext uri="{FF2B5EF4-FFF2-40B4-BE49-F238E27FC236}">
                    <a16:creationId xmlns:a16="http://schemas.microsoft.com/office/drawing/2014/main" id="{8408B2CA-468E-4CA8-9F44-C933D8A7CA01}"/>
                  </a:ext>
                </a:extLst>
              </p:cNvPr>
              <p:cNvSpPr/>
              <p:nvPr/>
            </p:nvSpPr>
            <p:spPr>
              <a:xfrm>
                <a:off x="1471619" y="1818978"/>
                <a:ext cx="396000" cy="396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srgbClr val="093A83"/>
                    </a:solidFill>
                    <a:latin typeface="站酷快乐体2016修订版" panose="02010600030101010101" pitchFamily="2" charset="-122"/>
                    <a:ea typeface="站酷快乐体2016修订版" panose="02010600030101010101" pitchFamily="2" charset="-122"/>
                  </a:rPr>
                  <a:t>2</a:t>
                </a:r>
                <a:endParaRPr lang="zh-CN" altLang="en-US" sz="2000" b="1" dirty="0">
                  <a:solidFill>
                    <a:srgbClr val="093A83"/>
                  </a:solidFill>
                  <a:latin typeface="站酷快乐体2016修订版" panose="02010600030101010101" pitchFamily="2" charset="-122"/>
                  <a:ea typeface="站酷快乐体2016修订版" panose="02010600030101010101" pitchFamily="2" charset="-122"/>
                </a:endParaRPr>
              </a:p>
            </p:txBody>
          </p:sp>
        </p:grpSp>
        <p:grpSp>
          <p:nvGrpSpPr>
            <p:cNvPr id="12" name="组合 11">
              <a:extLst>
                <a:ext uri="{FF2B5EF4-FFF2-40B4-BE49-F238E27FC236}">
                  <a16:creationId xmlns:a16="http://schemas.microsoft.com/office/drawing/2014/main" id="{2307816E-87B1-4EEC-953E-6CA37BB4DF3C}"/>
                </a:ext>
              </a:extLst>
            </p:cNvPr>
            <p:cNvGrpSpPr/>
            <p:nvPr/>
          </p:nvGrpSpPr>
          <p:grpSpPr>
            <a:xfrm>
              <a:off x="1538294" y="2325358"/>
              <a:ext cx="2798817" cy="3366518"/>
              <a:chOff x="1471619" y="1725283"/>
              <a:chExt cx="2798817" cy="3366518"/>
            </a:xfrm>
          </p:grpSpPr>
          <p:sp>
            <p:nvSpPr>
              <p:cNvPr id="13" name="文本框 12">
                <a:extLst>
                  <a:ext uri="{FF2B5EF4-FFF2-40B4-BE49-F238E27FC236}">
                    <a16:creationId xmlns:a16="http://schemas.microsoft.com/office/drawing/2014/main" id="{844EC4DE-6D09-4F75-87A6-AE80C2D2D8E3}"/>
                  </a:ext>
                </a:extLst>
              </p:cNvPr>
              <p:cNvSpPr txBox="1"/>
              <p:nvPr/>
            </p:nvSpPr>
            <p:spPr>
              <a:xfrm>
                <a:off x="1923691" y="1725283"/>
                <a:ext cx="2096219" cy="369332"/>
              </a:xfrm>
              <a:prstGeom prst="rect">
                <a:avLst/>
              </a:prstGeom>
              <a:noFill/>
            </p:spPr>
            <p:txBody>
              <a:bodyPr wrap="square" rtlCol="0">
                <a:spAutoFit/>
              </a:bodyPr>
              <a:lstStyle/>
              <a:p>
                <a:r>
                  <a:rPr lang="zh-CN" altLang="en-US" dirty="0">
                    <a:solidFill>
                      <a:schemeClr val="bg1"/>
                    </a:solidFill>
                    <a:latin typeface="站酷快乐体2016修订版" panose="02010600030101010101" pitchFamily="2" charset="-122"/>
                    <a:ea typeface="站酷快乐体2016修订版" panose="02010600030101010101" pitchFamily="2" charset="-122"/>
                  </a:rPr>
                  <a:t>在此输入您的标题</a:t>
                </a:r>
              </a:p>
            </p:txBody>
          </p:sp>
          <p:sp>
            <p:nvSpPr>
              <p:cNvPr id="14" name="文本框 13">
                <a:extLst>
                  <a:ext uri="{FF2B5EF4-FFF2-40B4-BE49-F238E27FC236}">
                    <a16:creationId xmlns:a16="http://schemas.microsoft.com/office/drawing/2014/main" id="{A462A1E0-1F33-40EA-A459-FD237815FBB4}"/>
                  </a:ext>
                </a:extLst>
              </p:cNvPr>
              <p:cNvSpPr txBox="1"/>
              <p:nvPr/>
            </p:nvSpPr>
            <p:spPr>
              <a:xfrm>
                <a:off x="1944898" y="2010995"/>
                <a:ext cx="2325538" cy="261610"/>
              </a:xfrm>
              <a:prstGeom prst="rect">
                <a:avLst/>
              </a:prstGeom>
              <a:noFill/>
            </p:spPr>
            <p:txBody>
              <a:bodyPr wrap="square" rtlCol="0">
                <a:spAutoFit/>
              </a:bodyPr>
              <a:lstStyle/>
              <a:p>
                <a:r>
                  <a:rPr lang="en-US" altLang="zh-CN" sz="1050" dirty="0">
                    <a:solidFill>
                      <a:schemeClr val="bg1"/>
                    </a:solidFill>
                    <a:latin typeface="+mn-ea"/>
                  </a:rPr>
                  <a:t>Click the text box to edit the title</a:t>
                </a:r>
                <a:endParaRPr lang="zh-CN" altLang="en-US" sz="1050" dirty="0">
                  <a:solidFill>
                    <a:schemeClr val="bg1"/>
                  </a:solidFill>
                  <a:latin typeface="+mn-ea"/>
                </a:endParaRPr>
              </a:p>
            </p:txBody>
          </p:sp>
          <p:sp>
            <p:nvSpPr>
              <p:cNvPr id="15" name="椭圆 14">
                <a:extLst>
                  <a:ext uri="{FF2B5EF4-FFF2-40B4-BE49-F238E27FC236}">
                    <a16:creationId xmlns:a16="http://schemas.microsoft.com/office/drawing/2014/main" id="{4176A0C7-3373-411B-B9C6-2F452EB711FC}"/>
                  </a:ext>
                </a:extLst>
              </p:cNvPr>
              <p:cNvSpPr/>
              <p:nvPr/>
            </p:nvSpPr>
            <p:spPr>
              <a:xfrm>
                <a:off x="1471619" y="1818978"/>
                <a:ext cx="396000" cy="396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srgbClr val="093A83"/>
                    </a:solidFill>
                    <a:latin typeface="站酷快乐体2016修订版" panose="02010600030101010101" pitchFamily="2" charset="-122"/>
                    <a:ea typeface="站酷快乐体2016修订版" panose="02010600030101010101" pitchFamily="2" charset="-122"/>
                  </a:rPr>
                  <a:t>1</a:t>
                </a:r>
                <a:endParaRPr lang="zh-CN" altLang="en-US" sz="2000" b="1" dirty="0">
                  <a:solidFill>
                    <a:srgbClr val="093A83"/>
                  </a:solidFill>
                  <a:latin typeface="站酷快乐体2016修订版" panose="02010600030101010101" pitchFamily="2" charset="-122"/>
                  <a:ea typeface="站酷快乐体2016修订版" panose="02010600030101010101" pitchFamily="2" charset="-122"/>
                </a:endParaRPr>
              </a:p>
            </p:txBody>
          </p:sp>
          <p:sp>
            <p:nvSpPr>
              <p:cNvPr id="25" name="文本框 24">
                <a:extLst>
                  <a:ext uri="{FF2B5EF4-FFF2-40B4-BE49-F238E27FC236}">
                    <a16:creationId xmlns:a16="http://schemas.microsoft.com/office/drawing/2014/main" id="{3E1B8C20-7439-4B59-82D5-3D389D15FF9D}"/>
                  </a:ext>
                </a:extLst>
              </p:cNvPr>
              <p:cNvSpPr txBox="1"/>
              <p:nvPr/>
            </p:nvSpPr>
            <p:spPr>
              <a:xfrm>
                <a:off x="1944898" y="2957077"/>
                <a:ext cx="2325538" cy="261610"/>
              </a:xfrm>
              <a:prstGeom prst="rect">
                <a:avLst/>
              </a:prstGeom>
              <a:noFill/>
            </p:spPr>
            <p:txBody>
              <a:bodyPr wrap="square" rtlCol="0">
                <a:spAutoFit/>
              </a:bodyPr>
              <a:lstStyle/>
              <a:p>
                <a:r>
                  <a:rPr lang="en-US" altLang="zh-CN" sz="1050" dirty="0">
                    <a:solidFill>
                      <a:schemeClr val="bg1"/>
                    </a:solidFill>
                    <a:latin typeface="+mn-ea"/>
                  </a:rPr>
                  <a:t>Click the text box to edit the title</a:t>
                </a:r>
                <a:endParaRPr lang="zh-CN" altLang="en-US" sz="1050" dirty="0">
                  <a:solidFill>
                    <a:schemeClr val="bg1"/>
                  </a:solidFill>
                  <a:latin typeface="+mn-ea"/>
                </a:endParaRPr>
              </a:p>
            </p:txBody>
          </p:sp>
          <p:sp>
            <p:nvSpPr>
              <p:cNvPr id="26" name="文本框 25">
                <a:extLst>
                  <a:ext uri="{FF2B5EF4-FFF2-40B4-BE49-F238E27FC236}">
                    <a16:creationId xmlns:a16="http://schemas.microsoft.com/office/drawing/2014/main" id="{94C78F2C-5A0E-448B-904E-4494B7170750}"/>
                  </a:ext>
                </a:extLst>
              </p:cNvPr>
              <p:cNvSpPr txBox="1"/>
              <p:nvPr/>
            </p:nvSpPr>
            <p:spPr>
              <a:xfrm>
                <a:off x="1944898" y="3903159"/>
                <a:ext cx="2325538" cy="261610"/>
              </a:xfrm>
              <a:prstGeom prst="rect">
                <a:avLst/>
              </a:prstGeom>
              <a:noFill/>
            </p:spPr>
            <p:txBody>
              <a:bodyPr wrap="square" rtlCol="0">
                <a:spAutoFit/>
              </a:bodyPr>
              <a:lstStyle/>
              <a:p>
                <a:r>
                  <a:rPr lang="en-US" altLang="zh-CN" sz="1050" dirty="0">
                    <a:solidFill>
                      <a:schemeClr val="bg1"/>
                    </a:solidFill>
                    <a:latin typeface="+mn-ea"/>
                  </a:rPr>
                  <a:t>Click the text box to edit the title</a:t>
                </a:r>
                <a:endParaRPr lang="zh-CN" altLang="en-US" sz="1050" dirty="0">
                  <a:solidFill>
                    <a:schemeClr val="bg1"/>
                  </a:solidFill>
                  <a:latin typeface="+mn-ea"/>
                </a:endParaRPr>
              </a:p>
            </p:txBody>
          </p:sp>
          <p:sp>
            <p:nvSpPr>
              <p:cNvPr id="27" name="文本框 26">
                <a:extLst>
                  <a:ext uri="{FF2B5EF4-FFF2-40B4-BE49-F238E27FC236}">
                    <a16:creationId xmlns:a16="http://schemas.microsoft.com/office/drawing/2014/main" id="{B1CCDB8C-8E7B-42FA-9ED3-EEB3598017CC}"/>
                  </a:ext>
                </a:extLst>
              </p:cNvPr>
              <p:cNvSpPr txBox="1"/>
              <p:nvPr/>
            </p:nvSpPr>
            <p:spPr>
              <a:xfrm>
                <a:off x="1944898" y="4830191"/>
                <a:ext cx="2325538" cy="261610"/>
              </a:xfrm>
              <a:prstGeom prst="rect">
                <a:avLst/>
              </a:prstGeom>
              <a:noFill/>
            </p:spPr>
            <p:txBody>
              <a:bodyPr wrap="square" rtlCol="0">
                <a:spAutoFit/>
              </a:bodyPr>
              <a:lstStyle/>
              <a:p>
                <a:r>
                  <a:rPr lang="en-US" altLang="zh-CN" sz="1050" dirty="0">
                    <a:solidFill>
                      <a:schemeClr val="bg1"/>
                    </a:solidFill>
                    <a:latin typeface="+mn-ea"/>
                  </a:rPr>
                  <a:t>Click the text box to edit the title</a:t>
                </a:r>
                <a:endParaRPr lang="zh-CN" altLang="en-US" sz="1050" dirty="0">
                  <a:solidFill>
                    <a:schemeClr val="bg1"/>
                  </a:solidFill>
                  <a:latin typeface="+mn-ea"/>
                </a:endParaRPr>
              </a:p>
            </p:txBody>
          </p:sp>
        </p:grpSp>
        <p:grpSp>
          <p:nvGrpSpPr>
            <p:cNvPr id="16" name="组合 15">
              <a:extLst>
                <a:ext uri="{FF2B5EF4-FFF2-40B4-BE49-F238E27FC236}">
                  <a16:creationId xmlns:a16="http://schemas.microsoft.com/office/drawing/2014/main" id="{CE7A74C5-9F67-4060-B750-43305A6C3268}"/>
                </a:ext>
              </a:extLst>
            </p:cNvPr>
            <p:cNvGrpSpPr/>
            <p:nvPr/>
          </p:nvGrpSpPr>
          <p:grpSpPr>
            <a:xfrm>
              <a:off x="1538294" y="4214250"/>
              <a:ext cx="2548291" cy="489695"/>
              <a:chOff x="1471619" y="1725283"/>
              <a:chExt cx="2548291" cy="489695"/>
            </a:xfrm>
          </p:grpSpPr>
          <p:sp>
            <p:nvSpPr>
              <p:cNvPr id="17" name="文本框 16">
                <a:extLst>
                  <a:ext uri="{FF2B5EF4-FFF2-40B4-BE49-F238E27FC236}">
                    <a16:creationId xmlns:a16="http://schemas.microsoft.com/office/drawing/2014/main" id="{838F70E5-8B68-4B0F-9109-31855933597A}"/>
                  </a:ext>
                </a:extLst>
              </p:cNvPr>
              <p:cNvSpPr txBox="1"/>
              <p:nvPr/>
            </p:nvSpPr>
            <p:spPr>
              <a:xfrm>
                <a:off x="1923691" y="1725283"/>
                <a:ext cx="2096219" cy="369332"/>
              </a:xfrm>
              <a:prstGeom prst="rect">
                <a:avLst/>
              </a:prstGeom>
              <a:noFill/>
            </p:spPr>
            <p:txBody>
              <a:bodyPr wrap="square" rtlCol="0">
                <a:spAutoFit/>
              </a:bodyPr>
              <a:lstStyle/>
              <a:p>
                <a:r>
                  <a:rPr lang="zh-CN" altLang="en-US" dirty="0">
                    <a:solidFill>
                      <a:schemeClr val="bg1"/>
                    </a:solidFill>
                    <a:latin typeface="站酷快乐体2016修订版" panose="02010600030101010101" pitchFamily="2" charset="-122"/>
                    <a:ea typeface="站酷快乐体2016修订版" panose="02010600030101010101" pitchFamily="2" charset="-122"/>
                  </a:rPr>
                  <a:t>在此输入您的标题</a:t>
                </a:r>
              </a:p>
            </p:txBody>
          </p:sp>
          <p:sp>
            <p:nvSpPr>
              <p:cNvPr id="19" name="椭圆 18">
                <a:extLst>
                  <a:ext uri="{FF2B5EF4-FFF2-40B4-BE49-F238E27FC236}">
                    <a16:creationId xmlns:a16="http://schemas.microsoft.com/office/drawing/2014/main" id="{7934FE27-3948-4B57-A3FE-1BB261C716B8}"/>
                  </a:ext>
                </a:extLst>
              </p:cNvPr>
              <p:cNvSpPr/>
              <p:nvPr/>
            </p:nvSpPr>
            <p:spPr>
              <a:xfrm>
                <a:off x="1471619" y="1818978"/>
                <a:ext cx="396000" cy="396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srgbClr val="093A83"/>
                    </a:solidFill>
                    <a:latin typeface="站酷快乐体2016修订版" panose="02010600030101010101" pitchFamily="2" charset="-122"/>
                    <a:ea typeface="站酷快乐体2016修订版" panose="02010600030101010101" pitchFamily="2" charset="-122"/>
                  </a:rPr>
                  <a:t>3</a:t>
                </a:r>
                <a:endParaRPr lang="zh-CN" altLang="en-US" sz="2000" b="1" dirty="0">
                  <a:solidFill>
                    <a:srgbClr val="093A83"/>
                  </a:solidFill>
                  <a:latin typeface="站酷快乐体2016修订版" panose="02010600030101010101" pitchFamily="2" charset="-122"/>
                  <a:ea typeface="站酷快乐体2016修订版" panose="02010600030101010101" pitchFamily="2" charset="-122"/>
                </a:endParaRPr>
              </a:p>
            </p:txBody>
          </p:sp>
        </p:grpSp>
        <p:grpSp>
          <p:nvGrpSpPr>
            <p:cNvPr id="20" name="组合 19">
              <a:extLst>
                <a:ext uri="{FF2B5EF4-FFF2-40B4-BE49-F238E27FC236}">
                  <a16:creationId xmlns:a16="http://schemas.microsoft.com/office/drawing/2014/main" id="{4A325969-174F-4616-9242-2DBB8BDB7738}"/>
                </a:ext>
              </a:extLst>
            </p:cNvPr>
            <p:cNvGrpSpPr/>
            <p:nvPr/>
          </p:nvGrpSpPr>
          <p:grpSpPr>
            <a:xfrm>
              <a:off x="1538294" y="5158696"/>
              <a:ext cx="2548291" cy="489695"/>
              <a:chOff x="1471619" y="1725283"/>
              <a:chExt cx="2548291" cy="489695"/>
            </a:xfrm>
          </p:grpSpPr>
          <p:sp>
            <p:nvSpPr>
              <p:cNvPr id="21" name="文本框 20">
                <a:extLst>
                  <a:ext uri="{FF2B5EF4-FFF2-40B4-BE49-F238E27FC236}">
                    <a16:creationId xmlns:a16="http://schemas.microsoft.com/office/drawing/2014/main" id="{87B752A7-EB24-4DC0-8CEC-50592819BA09}"/>
                  </a:ext>
                </a:extLst>
              </p:cNvPr>
              <p:cNvSpPr txBox="1"/>
              <p:nvPr/>
            </p:nvSpPr>
            <p:spPr>
              <a:xfrm>
                <a:off x="1923691" y="1725283"/>
                <a:ext cx="2096219" cy="369332"/>
              </a:xfrm>
              <a:prstGeom prst="rect">
                <a:avLst/>
              </a:prstGeom>
              <a:noFill/>
            </p:spPr>
            <p:txBody>
              <a:bodyPr wrap="square" rtlCol="0">
                <a:spAutoFit/>
              </a:bodyPr>
              <a:lstStyle/>
              <a:p>
                <a:r>
                  <a:rPr lang="zh-CN" altLang="en-US" dirty="0">
                    <a:solidFill>
                      <a:schemeClr val="bg1"/>
                    </a:solidFill>
                    <a:latin typeface="站酷快乐体2016修订版" panose="02010600030101010101" pitchFamily="2" charset="-122"/>
                    <a:ea typeface="站酷快乐体2016修订版" panose="02010600030101010101" pitchFamily="2" charset="-122"/>
                  </a:rPr>
                  <a:t>在此输入您的标题</a:t>
                </a:r>
              </a:p>
            </p:txBody>
          </p:sp>
          <p:sp>
            <p:nvSpPr>
              <p:cNvPr id="23" name="椭圆 22">
                <a:extLst>
                  <a:ext uri="{FF2B5EF4-FFF2-40B4-BE49-F238E27FC236}">
                    <a16:creationId xmlns:a16="http://schemas.microsoft.com/office/drawing/2014/main" id="{63DFB9F5-A255-4ECF-99DD-4E6A55934D94}"/>
                  </a:ext>
                </a:extLst>
              </p:cNvPr>
              <p:cNvSpPr/>
              <p:nvPr/>
            </p:nvSpPr>
            <p:spPr>
              <a:xfrm>
                <a:off x="1471619" y="1818978"/>
                <a:ext cx="396000" cy="396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srgbClr val="093A83"/>
                    </a:solidFill>
                    <a:latin typeface="站酷快乐体2016修订版" panose="02010600030101010101" pitchFamily="2" charset="-122"/>
                    <a:ea typeface="站酷快乐体2016修订版" panose="02010600030101010101" pitchFamily="2" charset="-122"/>
                  </a:rPr>
                  <a:t>4</a:t>
                </a:r>
                <a:endParaRPr lang="zh-CN" altLang="en-US" sz="2000" b="1" dirty="0">
                  <a:solidFill>
                    <a:srgbClr val="093A83"/>
                  </a:solidFill>
                  <a:latin typeface="站酷快乐体2016修订版" panose="02010600030101010101" pitchFamily="2" charset="-122"/>
                  <a:ea typeface="站酷快乐体2016修订版" panose="02010600030101010101" pitchFamily="2" charset="-122"/>
                </a:endParaRPr>
              </a:p>
            </p:txBody>
          </p:sp>
        </p:grpSp>
      </p:grpSp>
    </p:spTree>
    <p:extLst>
      <p:ext uri="{BB962C8B-B14F-4D97-AF65-F5344CB8AC3E}">
        <p14:creationId xmlns:p14="http://schemas.microsoft.com/office/powerpoint/2010/main" val="17870195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4A9C9D35-67AA-4AA1-820F-F655EBDFFBD1}"/>
              </a:ext>
            </a:extLst>
          </p:cNvPr>
          <p:cNvSpPr txBox="1"/>
          <p:nvPr/>
        </p:nvSpPr>
        <p:spPr>
          <a:xfrm>
            <a:off x="904516" y="3044279"/>
            <a:ext cx="4067534" cy="769441"/>
          </a:xfrm>
          <a:prstGeom prst="rect">
            <a:avLst/>
          </a:prstGeom>
          <a:noFill/>
        </p:spPr>
        <p:txBody>
          <a:bodyPr wrap="square" rtlCol="0">
            <a:spAutoFit/>
          </a:bodyPr>
          <a:lstStyle/>
          <a:p>
            <a:r>
              <a:rPr lang="zh-CN" altLang="en-US" sz="4400" dirty="0">
                <a:solidFill>
                  <a:schemeClr val="bg1"/>
                </a:solidFill>
                <a:latin typeface="站酷快乐体2016修订版" panose="02010600030101010101" pitchFamily="2" charset="-122"/>
                <a:ea typeface="站酷快乐体2016修订版" panose="02010600030101010101" pitchFamily="2" charset="-122"/>
              </a:rPr>
              <a:t>输入您的标题</a:t>
            </a:r>
          </a:p>
        </p:txBody>
      </p:sp>
      <p:sp>
        <p:nvSpPr>
          <p:cNvPr id="3" name="文本框 2">
            <a:extLst>
              <a:ext uri="{FF2B5EF4-FFF2-40B4-BE49-F238E27FC236}">
                <a16:creationId xmlns:a16="http://schemas.microsoft.com/office/drawing/2014/main" id="{CAC1C9D4-AD6E-4DE4-A532-F6321A1DED5C}"/>
              </a:ext>
            </a:extLst>
          </p:cNvPr>
          <p:cNvSpPr txBox="1"/>
          <p:nvPr/>
        </p:nvSpPr>
        <p:spPr>
          <a:xfrm>
            <a:off x="971550" y="2213282"/>
            <a:ext cx="942975" cy="830997"/>
          </a:xfrm>
          <a:prstGeom prst="rect">
            <a:avLst/>
          </a:prstGeom>
          <a:noFill/>
        </p:spPr>
        <p:txBody>
          <a:bodyPr wrap="square" rtlCol="0">
            <a:spAutoFit/>
          </a:bodyPr>
          <a:lstStyle/>
          <a:p>
            <a:r>
              <a:rPr lang="en-US" altLang="zh-CN" sz="4800" b="1" dirty="0">
                <a:solidFill>
                  <a:schemeClr val="bg1"/>
                </a:solidFill>
                <a:latin typeface="站酷快乐体2016修订版" panose="02010600030101010101" pitchFamily="2" charset="-122"/>
                <a:ea typeface="站酷快乐体2016修订版" panose="02010600030101010101" pitchFamily="2" charset="-122"/>
              </a:rPr>
              <a:t>01</a:t>
            </a:r>
            <a:endParaRPr lang="zh-CN" altLang="en-US" sz="4800" b="1" dirty="0">
              <a:solidFill>
                <a:schemeClr val="bg1"/>
              </a:solidFill>
              <a:latin typeface="站酷快乐体2016修订版" panose="02010600030101010101" pitchFamily="2" charset="-122"/>
              <a:ea typeface="站酷快乐体2016修订版" panose="02010600030101010101" pitchFamily="2" charset="-122"/>
            </a:endParaRPr>
          </a:p>
        </p:txBody>
      </p:sp>
      <p:sp>
        <p:nvSpPr>
          <p:cNvPr id="4" name="文本框 3">
            <a:extLst>
              <a:ext uri="{FF2B5EF4-FFF2-40B4-BE49-F238E27FC236}">
                <a16:creationId xmlns:a16="http://schemas.microsoft.com/office/drawing/2014/main" id="{26F72533-EE48-4164-9C72-2421E9806D6E}"/>
              </a:ext>
            </a:extLst>
          </p:cNvPr>
          <p:cNvSpPr txBox="1"/>
          <p:nvPr/>
        </p:nvSpPr>
        <p:spPr>
          <a:xfrm>
            <a:off x="971550" y="3762781"/>
            <a:ext cx="3657600" cy="895181"/>
          </a:xfrm>
          <a:prstGeom prst="rect">
            <a:avLst/>
          </a:prstGeom>
          <a:noFill/>
        </p:spPr>
        <p:txBody>
          <a:bodyPr wrap="square" rtlCol="0">
            <a:spAutoFit/>
          </a:bodyPr>
          <a:lstStyle/>
          <a:p>
            <a:pPr>
              <a:lnSpc>
                <a:spcPct val="150000"/>
              </a:lnSpc>
            </a:pPr>
            <a:r>
              <a:rPr lang="en-US" altLang="zh-CN" sz="1200" dirty="0">
                <a:solidFill>
                  <a:schemeClr val="bg1"/>
                </a:solidFill>
                <a:latin typeface="+mn-ea"/>
              </a:rPr>
              <a:t>Click the text box to edit the title. Click the text box to edit the title. Click the text box to edit the title. Click the text box to edit the title. </a:t>
            </a:r>
            <a:endParaRPr lang="zh-CN" altLang="en-US" sz="1200" dirty="0">
              <a:solidFill>
                <a:schemeClr val="bg1"/>
              </a:solidFill>
              <a:latin typeface="+mn-ea"/>
            </a:endParaRPr>
          </a:p>
        </p:txBody>
      </p:sp>
    </p:spTree>
    <p:extLst>
      <p:ext uri="{BB962C8B-B14F-4D97-AF65-F5344CB8AC3E}">
        <p14:creationId xmlns:p14="http://schemas.microsoft.com/office/powerpoint/2010/main" val="12059904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2A31FD45-B633-4491-9324-4B16192B2C0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71587" y="1309688"/>
            <a:ext cx="7629938" cy="4238624"/>
          </a:xfrm>
          <a:prstGeom prst="rect">
            <a:avLst/>
          </a:prstGeom>
        </p:spPr>
      </p:pic>
      <p:grpSp>
        <p:nvGrpSpPr>
          <p:cNvPr id="6" name="组合 5">
            <a:extLst>
              <a:ext uri="{FF2B5EF4-FFF2-40B4-BE49-F238E27FC236}">
                <a16:creationId xmlns:a16="http://schemas.microsoft.com/office/drawing/2014/main" id="{A37BDFB1-C6D5-487C-A377-66783716C13D}"/>
              </a:ext>
            </a:extLst>
          </p:cNvPr>
          <p:cNvGrpSpPr/>
          <p:nvPr/>
        </p:nvGrpSpPr>
        <p:grpSpPr>
          <a:xfrm>
            <a:off x="1590676" y="1724025"/>
            <a:ext cx="2943225" cy="1295291"/>
            <a:chOff x="1190626" y="1476375"/>
            <a:chExt cx="2943225" cy="1295291"/>
          </a:xfrm>
        </p:grpSpPr>
        <p:sp>
          <p:nvSpPr>
            <p:cNvPr id="4" name="文本框 3">
              <a:extLst>
                <a:ext uri="{FF2B5EF4-FFF2-40B4-BE49-F238E27FC236}">
                  <a16:creationId xmlns:a16="http://schemas.microsoft.com/office/drawing/2014/main" id="{D1EFE1D3-036D-4B54-BAAA-EFA474FDE0E8}"/>
                </a:ext>
              </a:extLst>
            </p:cNvPr>
            <p:cNvSpPr txBox="1"/>
            <p:nvPr/>
          </p:nvSpPr>
          <p:spPr>
            <a:xfrm>
              <a:off x="1190626" y="1476375"/>
              <a:ext cx="1466849" cy="400110"/>
            </a:xfrm>
            <a:prstGeom prst="rect">
              <a:avLst/>
            </a:prstGeom>
            <a:noFill/>
          </p:spPr>
          <p:txBody>
            <a:bodyPr wrap="square" rtlCol="0">
              <a:spAutoFit/>
            </a:bodyPr>
            <a:lstStyle/>
            <a:p>
              <a:pPr algn="dist"/>
              <a:r>
                <a:rPr lang="zh-CN" altLang="en-US" sz="2000" b="1" dirty="0">
                  <a:solidFill>
                    <a:schemeClr val="bg1"/>
                  </a:solidFill>
                  <a:latin typeface="幼圆" panose="02010509060101010101" pitchFamily="49" charset="-122"/>
                  <a:ea typeface="幼圆" panose="02010509060101010101" pitchFamily="49" charset="-122"/>
                </a:rPr>
                <a:t>添加标题</a:t>
              </a:r>
            </a:p>
          </p:txBody>
        </p:sp>
        <p:sp>
          <p:nvSpPr>
            <p:cNvPr id="5" name="文本框 4">
              <a:extLst>
                <a:ext uri="{FF2B5EF4-FFF2-40B4-BE49-F238E27FC236}">
                  <a16:creationId xmlns:a16="http://schemas.microsoft.com/office/drawing/2014/main" id="{3E379CB5-DEB8-4199-BE37-163CD110C19C}"/>
                </a:ext>
              </a:extLst>
            </p:cNvPr>
            <p:cNvSpPr txBox="1"/>
            <p:nvPr/>
          </p:nvSpPr>
          <p:spPr>
            <a:xfrm>
              <a:off x="1200151" y="1876485"/>
              <a:ext cx="2933700" cy="895181"/>
            </a:xfrm>
            <a:prstGeom prst="rect">
              <a:avLst/>
            </a:prstGeom>
            <a:noFill/>
          </p:spPr>
          <p:txBody>
            <a:bodyPr wrap="square" rtlCol="0">
              <a:spAutoFit/>
            </a:bodyPr>
            <a:lstStyle/>
            <a:p>
              <a:pPr>
                <a:lnSpc>
                  <a:spcPct val="150000"/>
                </a:lnSpc>
              </a:pPr>
              <a:r>
                <a:rPr lang="en-US" altLang="zh-CN" sz="1200" dirty="0">
                  <a:solidFill>
                    <a:schemeClr val="bg1"/>
                  </a:solidFill>
                </a:rPr>
                <a:t>Click the text box to add your text. Click the text box to add your text. Click the text box to add your text.</a:t>
              </a:r>
              <a:endParaRPr lang="zh-CN" altLang="en-US" sz="1200" dirty="0">
                <a:solidFill>
                  <a:schemeClr val="bg1"/>
                </a:solidFill>
              </a:endParaRPr>
            </a:p>
          </p:txBody>
        </p:sp>
      </p:grpSp>
      <p:grpSp>
        <p:nvGrpSpPr>
          <p:cNvPr id="7" name="组合 6">
            <a:extLst>
              <a:ext uri="{FF2B5EF4-FFF2-40B4-BE49-F238E27FC236}">
                <a16:creationId xmlns:a16="http://schemas.microsoft.com/office/drawing/2014/main" id="{D26A2D91-12CF-4D8A-91E9-617C30B59B78}"/>
              </a:ext>
            </a:extLst>
          </p:cNvPr>
          <p:cNvGrpSpPr/>
          <p:nvPr/>
        </p:nvGrpSpPr>
        <p:grpSpPr>
          <a:xfrm>
            <a:off x="1618837" y="3790900"/>
            <a:ext cx="2943225" cy="1295291"/>
            <a:chOff x="1190626" y="1476375"/>
            <a:chExt cx="2943225" cy="1295291"/>
          </a:xfrm>
        </p:grpSpPr>
        <p:sp>
          <p:nvSpPr>
            <p:cNvPr id="8" name="文本框 7">
              <a:extLst>
                <a:ext uri="{FF2B5EF4-FFF2-40B4-BE49-F238E27FC236}">
                  <a16:creationId xmlns:a16="http://schemas.microsoft.com/office/drawing/2014/main" id="{2422E4CF-8315-470F-8BCF-34A05179CDED}"/>
                </a:ext>
              </a:extLst>
            </p:cNvPr>
            <p:cNvSpPr txBox="1"/>
            <p:nvPr/>
          </p:nvSpPr>
          <p:spPr>
            <a:xfrm>
              <a:off x="1190626" y="1476375"/>
              <a:ext cx="1466849" cy="400110"/>
            </a:xfrm>
            <a:prstGeom prst="rect">
              <a:avLst/>
            </a:prstGeom>
            <a:noFill/>
          </p:spPr>
          <p:txBody>
            <a:bodyPr wrap="square" rtlCol="0">
              <a:spAutoFit/>
            </a:bodyPr>
            <a:lstStyle/>
            <a:p>
              <a:pPr algn="dist"/>
              <a:r>
                <a:rPr lang="zh-CN" altLang="en-US" sz="2000" b="1" dirty="0">
                  <a:solidFill>
                    <a:schemeClr val="bg1"/>
                  </a:solidFill>
                  <a:latin typeface="幼圆" panose="02010509060101010101" pitchFamily="49" charset="-122"/>
                  <a:ea typeface="幼圆" panose="02010509060101010101" pitchFamily="49" charset="-122"/>
                </a:rPr>
                <a:t>添加标题</a:t>
              </a:r>
            </a:p>
          </p:txBody>
        </p:sp>
        <p:sp>
          <p:nvSpPr>
            <p:cNvPr id="9" name="文本框 8">
              <a:extLst>
                <a:ext uri="{FF2B5EF4-FFF2-40B4-BE49-F238E27FC236}">
                  <a16:creationId xmlns:a16="http://schemas.microsoft.com/office/drawing/2014/main" id="{CB0645A4-414E-43C0-AC4C-7536324953DA}"/>
                </a:ext>
              </a:extLst>
            </p:cNvPr>
            <p:cNvSpPr txBox="1"/>
            <p:nvPr/>
          </p:nvSpPr>
          <p:spPr>
            <a:xfrm>
              <a:off x="1200151" y="1876485"/>
              <a:ext cx="2933700" cy="895181"/>
            </a:xfrm>
            <a:prstGeom prst="rect">
              <a:avLst/>
            </a:prstGeom>
            <a:noFill/>
          </p:spPr>
          <p:txBody>
            <a:bodyPr wrap="square" rtlCol="0">
              <a:spAutoFit/>
            </a:bodyPr>
            <a:lstStyle/>
            <a:p>
              <a:pPr>
                <a:lnSpc>
                  <a:spcPct val="150000"/>
                </a:lnSpc>
              </a:pPr>
              <a:r>
                <a:rPr lang="en-US" altLang="zh-CN" sz="1200" dirty="0">
                  <a:solidFill>
                    <a:schemeClr val="bg1"/>
                  </a:solidFill>
                </a:rPr>
                <a:t>Click the text box to add your text. Click the text box to add your text. Click the text box to add your text.</a:t>
              </a:r>
              <a:endParaRPr lang="zh-CN" altLang="en-US" sz="1200" dirty="0">
                <a:solidFill>
                  <a:schemeClr val="bg1"/>
                </a:solidFill>
              </a:endParaRPr>
            </a:p>
          </p:txBody>
        </p:sp>
      </p:grpSp>
      <p:grpSp>
        <p:nvGrpSpPr>
          <p:cNvPr id="19" name="组合 18">
            <a:extLst>
              <a:ext uri="{FF2B5EF4-FFF2-40B4-BE49-F238E27FC236}">
                <a16:creationId xmlns:a16="http://schemas.microsoft.com/office/drawing/2014/main" id="{D411EA54-8E24-454A-B974-4C3F9CF0775D}"/>
              </a:ext>
            </a:extLst>
          </p:cNvPr>
          <p:cNvGrpSpPr/>
          <p:nvPr/>
        </p:nvGrpSpPr>
        <p:grpSpPr>
          <a:xfrm>
            <a:off x="3882562" y="8345"/>
            <a:ext cx="4188305" cy="584775"/>
            <a:chOff x="3882562" y="8345"/>
            <a:chExt cx="4188305" cy="584775"/>
          </a:xfrm>
        </p:grpSpPr>
        <p:sp>
          <p:nvSpPr>
            <p:cNvPr id="10" name="文本框 9">
              <a:extLst>
                <a:ext uri="{FF2B5EF4-FFF2-40B4-BE49-F238E27FC236}">
                  <a16:creationId xmlns:a16="http://schemas.microsoft.com/office/drawing/2014/main" id="{DEB750A6-4D6C-4FFD-9A60-2044F3D74F29}"/>
                </a:ext>
              </a:extLst>
            </p:cNvPr>
            <p:cNvSpPr txBox="1"/>
            <p:nvPr/>
          </p:nvSpPr>
          <p:spPr>
            <a:xfrm>
              <a:off x="4670062" y="8345"/>
              <a:ext cx="2657834" cy="584775"/>
            </a:xfrm>
            <a:prstGeom prst="rect">
              <a:avLst/>
            </a:prstGeom>
            <a:noFill/>
          </p:spPr>
          <p:txBody>
            <a:bodyPr wrap="square" rtlCol="0">
              <a:spAutoFit/>
            </a:bodyPr>
            <a:lstStyle/>
            <a:p>
              <a:r>
                <a:rPr lang="zh-CN" altLang="en-US" sz="3200" dirty="0">
                  <a:solidFill>
                    <a:schemeClr val="bg1"/>
                  </a:solidFill>
                  <a:latin typeface="站酷快乐体2016修订版" panose="02010600030101010101" pitchFamily="2" charset="-122"/>
                  <a:ea typeface="站酷快乐体2016修订版" panose="02010600030101010101" pitchFamily="2" charset="-122"/>
                </a:rPr>
                <a:t>输入您的标题</a:t>
              </a:r>
            </a:p>
          </p:txBody>
        </p:sp>
        <p:grpSp>
          <p:nvGrpSpPr>
            <p:cNvPr id="14" name="组合 13">
              <a:extLst>
                <a:ext uri="{FF2B5EF4-FFF2-40B4-BE49-F238E27FC236}">
                  <a16:creationId xmlns:a16="http://schemas.microsoft.com/office/drawing/2014/main" id="{2DE4E971-138C-4205-8A42-A644328B603B}"/>
                </a:ext>
              </a:extLst>
            </p:cNvPr>
            <p:cNvGrpSpPr/>
            <p:nvPr/>
          </p:nvGrpSpPr>
          <p:grpSpPr>
            <a:xfrm>
              <a:off x="7391367" y="300733"/>
              <a:ext cx="679500" cy="108000"/>
              <a:chOff x="7219896" y="300733"/>
              <a:chExt cx="679500" cy="108000"/>
            </a:xfrm>
          </p:grpSpPr>
          <p:sp>
            <p:nvSpPr>
              <p:cNvPr id="11" name="椭圆 10">
                <a:extLst>
                  <a:ext uri="{FF2B5EF4-FFF2-40B4-BE49-F238E27FC236}">
                    <a16:creationId xmlns:a16="http://schemas.microsoft.com/office/drawing/2014/main" id="{52C0F214-5B76-46F6-A5BF-71EE805A0E9F}"/>
                  </a:ext>
                </a:extLst>
              </p:cNvPr>
              <p:cNvSpPr/>
              <p:nvPr/>
            </p:nvSpPr>
            <p:spPr>
              <a:xfrm>
                <a:off x="7219896" y="300733"/>
                <a:ext cx="108000" cy="10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a:extLst>
                  <a:ext uri="{FF2B5EF4-FFF2-40B4-BE49-F238E27FC236}">
                    <a16:creationId xmlns:a16="http://schemas.microsoft.com/office/drawing/2014/main" id="{88F36344-371C-4BA5-90AF-C285085B82CA}"/>
                  </a:ext>
                </a:extLst>
              </p:cNvPr>
              <p:cNvSpPr/>
              <p:nvPr/>
            </p:nvSpPr>
            <p:spPr>
              <a:xfrm>
                <a:off x="7505646" y="300733"/>
                <a:ext cx="108000" cy="10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a:extLst>
                  <a:ext uri="{FF2B5EF4-FFF2-40B4-BE49-F238E27FC236}">
                    <a16:creationId xmlns:a16="http://schemas.microsoft.com/office/drawing/2014/main" id="{A1FD310D-17E9-424D-94C1-2CDC66571BF2}"/>
                  </a:ext>
                </a:extLst>
              </p:cNvPr>
              <p:cNvSpPr/>
              <p:nvPr/>
            </p:nvSpPr>
            <p:spPr>
              <a:xfrm>
                <a:off x="7791396" y="300733"/>
                <a:ext cx="108000" cy="10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5" name="组合 14">
              <a:extLst>
                <a:ext uri="{FF2B5EF4-FFF2-40B4-BE49-F238E27FC236}">
                  <a16:creationId xmlns:a16="http://schemas.microsoft.com/office/drawing/2014/main" id="{B729D110-D0A3-4A1A-89C6-48F6AE647CAC}"/>
                </a:ext>
              </a:extLst>
            </p:cNvPr>
            <p:cNvGrpSpPr/>
            <p:nvPr/>
          </p:nvGrpSpPr>
          <p:grpSpPr>
            <a:xfrm>
              <a:off x="3882562" y="300733"/>
              <a:ext cx="679500" cy="108000"/>
              <a:chOff x="7219896" y="300733"/>
              <a:chExt cx="679500" cy="108000"/>
            </a:xfrm>
          </p:grpSpPr>
          <p:sp>
            <p:nvSpPr>
              <p:cNvPr id="16" name="椭圆 15">
                <a:extLst>
                  <a:ext uri="{FF2B5EF4-FFF2-40B4-BE49-F238E27FC236}">
                    <a16:creationId xmlns:a16="http://schemas.microsoft.com/office/drawing/2014/main" id="{28F31658-B49B-4056-AD94-45EC27E8987A}"/>
                  </a:ext>
                </a:extLst>
              </p:cNvPr>
              <p:cNvSpPr/>
              <p:nvPr/>
            </p:nvSpPr>
            <p:spPr>
              <a:xfrm>
                <a:off x="7219896" y="300733"/>
                <a:ext cx="108000" cy="10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1A92F68D-C13B-4BCC-ACB8-CB11A6AE4BAE}"/>
                  </a:ext>
                </a:extLst>
              </p:cNvPr>
              <p:cNvSpPr/>
              <p:nvPr/>
            </p:nvSpPr>
            <p:spPr>
              <a:xfrm>
                <a:off x="7505646" y="300733"/>
                <a:ext cx="108000" cy="10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CFDD8E91-B5FC-4B94-B86E-1AD044D969FE}"/>
                  </a:ext>
                </a:extLst>
              </p:cNvPr>
              <p:cNvSpPr/>
              <p:nvPr/>
            </p:nvSpPr>
            <p:spPr>
              <a:xfrm>
                <a:off x="7791396" y="300733"/>
                <a:ext cx="108000" cy="10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Tree>
    <p:extLst>
      <p:ext uri="{BB962C8B-B14F-4D97-AF65-F5344CB8AC3E}">
        <p14:creationId xmlns:p14="http://schemas.microsoft.com/office/powerpoint/2010/main" val="4696794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4BFF0F45-91A6-4EF8-AD9B-B822838FFC26}"/>
              </a:ext>
            </a:extLst>
          </p:cNvPr>
          <p:cNvGrpSpPr/>
          <p:nvPr/>
        </p:nvGrpSpPr>
        <p:grpSpPr>
          <a:xfrm>
            <a:off x="3882562" y="8345"/>
            <a:ext cx="4188305" cy="584775"/>
            <a:chOff x="3882562" y="8345"/>
            <a:chExt cx="4188305" cy="584775"/>
          </a:xfrm>
        </p:grpSpPr>
        <p:sp>
          <p:nvSpPr>
            <p:cNvPr id="3" name="文本框 2">
              <a:extLst>
                <a:ext uri="{FF2B5EF4-FFF2-40B4-BE49-F238E27FC236}">
                  <a16:creationId xmlns:a16="http://schemas.microsoft.com/office/drawing/2014/main" id="{92C09D11-7F96-41A4-B0C2-A3E541560F62}"/>
                </a:ext>
              </a:extLst>
            </p:cNvPr>
            <p:cNvSpPr txBox="1"/>
            <p:nvPr/>
          </p:nvSpPr>
          <p:spPr>
            <a:xfrm>
              <a:off x="4670062" y="8345"/>
              <a:ext cx="2657834" cy="584775"/>
            </a:xfrm>
            <a:prstGeom prst="rect">
              <a:avLst/>
            </a:prstGeom>
            <a:noFill/>
          </p:spPr>
          <p:txBody>
            <a:bodyPr wrap="square" rtlCol="0">
              <a:spAutoFit/>
            </a:bodyPr>
            <a:lstStyle/>
            <a:p>
              <a:r>
                <a:rPr lang="zh-CN" altLang="en-US" sz="3200" dirty="0">
                  <a:solidFill>
                    <a:schemeClr val="bg1"/>
                  </a:solidFill>
                  <a:latin typeface="站酷快乐体2016修订版" panose="02010600030101010101" pitchFamily="2" charset="-122"/>
                  <a:ea typeface="站酷快乐体2016修订版" panose="02010600030101010101" pitchFamily="2" charset="-122"/>
                </a:rPr>
                <a:t>输入您的标题</a:t>
              </a:r>
            </a:p>
          </p:txBody>
        </p:sp>
        <p:grpSp>
          <p:nvGrpSpPr>
            <p:cNvPr id="4" name="组合 3">
              <a:extLst>
                <a:ext uri="{FF2B5EF4-FFF2-40B4-BE49-F238E27FC236}">
                  <a16:creationId xmlns:a16="http://schemas.microsoft.com/office/drawing/2014/main" id="{C1C87C7E-2F98-4F61-80A3-84DC2CEEF5BF}"/>
                </a:ext>
              </a:extLst>
            </p:cNvPr>
            <p:cNvGrpSpPr/>
            <p:nvPr/>
          </p:nvGrpSpPr>
          <p:grpSpPr>
            <a:xfrm>
              <a:off x="7391367" y="300733"/>
              <a:ext cx="679500" cy="108000"/>
              <a:chOff x="7219896" y="300733"/>
              <a:chExt cx="679500" cy="108000"/>
            </a:xfrm>
          </p:grpSpPr>
          <p:sp>
            <p:nvSpPr>
              <p:cNvPr id="9" name="椭圆 8">
                <a:extLst>
                  <a:ext uri="{FF2B5EF4-FFF2-40B4-BE49-F238E27FC236}">
                    <a16:creationId xmlns:a16="http://schemas.microsoft.com/office/drawing/2014/main" id="{AC4CEF11-B046-4EDE-B772-B95CF6660937}"/>
                  </a:ext>
                </a:extLst>
              </p:cNvPr>
              <p:cNvSpPr/>
              <p:nvPr/>
            </p:nvSpPr>
            <p:spPr>
              <a:xfrm>
                <a:off x="7219896" y="300733"/>
                <a:ext cx="108000" cy="10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7F31FF99-B0DC-4572-82EF-FB29C54B6B57}"/>
                  </a:ext>
                </a:extLst>
              </p:cNvPr>
              <p:cNvSpPr/>
              <p:nvPr/>
            </p:nvSpPr>
            <p:spPr>
              <a:xfrm>
                <a:off x="7505646" y="300733"/>
                <a:ext cx="108000" cy="10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a:extLst>
                  <a:ext uri="{FF2B5EF4-FFF2-40B4-BE49-F238E27FC236}">
                    <a16:creationId xmlns:a16="http://schemas.microsoft.com/office/drawing/2014/main" id="{114A16BB-5240-42D4-90A5-ED67EA965846}"/>
                  </a:ext>
                </a:extLst>
              </p:cNvPr>
              <p:cNvSpPr/>
              <p:nvPr/>
            </p:nvSpPr>
            <p:spPr>
              <a:xfrm>
                <a:off x="7791396" y="300733"/>
                <a:ext cx="108000" cy="10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a:extLst>
                <a:ext uri="{FF2B5EF4-FFF2-40B4-BE49-F238E27FC236}">
                  <a16:creationId xmlns:a16="http://schemas.microsoft.com/office/drawing/2014/main" id="{7BBC9D5E-9FEB-425E-99A6-C06390C7C023}"/>
                </a:ext>
              </a:extLst>
            </p:cNvPr>
            <p:cNvGrpSpPr/>
            <p:nvPr/>
          </p:nvGrpSpPr>
          <p:grpSpPr>
            <a:xfrm>
              <a:off x="3882562" y="300733"/>
              <a:ext cx="679500" cy="108000"/>
              <a:chOff x="7219896" y="300733"/>
              <a:chExt cx="679500" cy="108000"/>
            </a:xfrm>
          </p:grpSpPr>
          <p:sp>
            <p:nvSpPr>
              <p:cNvPr id="6" name="椭圆 5">
                <a:extLst>
                  <a:ext uri="{FF2B5EF4-FFF2-40B4-BE49-F238E27FC236}">
                    <a16:creationId xmlns:a16="http://schemas.microsoft.com/office/drawing/2014/main" id="{FEEF2DB8-D81C-47E5-A366-7FD9E2BEBDA0}"/>
                  </a:ext>
                </a:extLst>
              </p:cNvPr>
              <p:cNvSpPr/>
              <p:nvPr/>
            </p:nvSpPr>
            <p:spPr>
              <a:xfrm>
                <a:off x="7219896" y="300733"/>
                <a:ext cx="108000" cy="10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a:extLst>
                  <a:ext uri="{FF2B5EF4-FFF2-40B4-BE49-F238E27FC236}">
                    <a16:creationId xmlns:a16="http://schemas.microsoft.com/office/drawing/2014/main" id="{FC72DB2B-3260-4254-9B09-8F08EBEABF1D}"/>
                  </a:ext>
                </a:extLst>
              </p:cNvPr>
              <p:cNvSpPr/>
              <p:nvPr/>
            </p:nvSpPr>
            <p:spPr>
              <a:xfrm>
                <a:off x="7505646" y="300733"/>
                <a:ext cx="108000" cy="10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a:extLst>
                  <a:ext uri="{FF2B5EF4-FFF2-40B4-BE49-F238E27FC236}">
                    <a16:creationId xmlns:a16="http://schemas.microsoft.com/office/drawing/2014/main" id="{46CB190F-9E26-4BEF-8F75-17F9ED4E9CD6}"/>
                  </a:ext>
                </a:extLst>
              </p:cNvPr>
              <p:cNvSpPr/>
              <p:nvPr/>
            </p:nvSpPr>
            <p:spPr>
              <a:xfrm>
                <a:off x="7791396" y="300733"/>
                <a:ext cx="108000" cy="10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pic>
        <p:nvPicPr>
          <p:cNvPr id="13" name="图片 12">
            <a:extLst>
              <a:ext uri="{FF2B5EF4-FFF2-40B4-BE49-F238E27FC236}">
                <a16:creationId xmlns:a16="http://schemas.microsoft.com/office/drawing/2014/main" id="{6075AF4D-4DAD-4E3B-BC86-3D4A2499CF8F}"/>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733425" y="1898874"/>
            <a:ext cx="4872688" cy="3143250"/>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grpSp>
        <p:nvGrpSpPr>
          <p:cNvPr id="14" name="组合 13">
            <a:extLst>
              <a:ext uri="{FF2B5EF4-FFF2-40B4-BE49-F238E27FC236}">
                <a16:creationId xmlns:a16="http://schemas.microsoft.com/office/drawing/2014/main" id="{3C72C25F-A8C2-4E18-8C28-4C1AB0104EC1}"/>
              </a:ext>
            </a:extLst>
          </p:cNvPr>
          <p:cNvGrpSpPr/>
          <p:nvPr/>
        </p:nvGrpSpPr>
        <p:grpSpPr>
          <a:xfrm>
            <a:off x="6884486" y="1860714"/>
            <a:ext cx="2156761" cy="1228350"/>
            <a:chOff x="1190627" y="1476375"/>
            <a:chExt cx="2156761" cy="1228350"/>
          </a:xfrm>
        </p:grpSpPr>
        <p:sp>
          <p:nvSpPr>
            <p:cNvPr id="15" name="文本框 14">
              <a:extLst>
                <a:ext uri="{FF2B5EF4-FFF2-40B4-BE49-F238E27FC236}">
                  <a16:creationId xmlns:a16="http://schemas.microsoft.com/office/drawing/2014/main" id="{B16B77DA-DA85-4AA3-A5E0-D1FD82C0CF15}"/>
                </a:ext>
              </a:extLst>
            </p:cNvPr>
            <p:cNvSpPr txBox="1"/>
            <p:nvPr/>
          </p:nvSpPr>
          <p:spPr>
            <a:xfrm>
              <a:off x="1190627" y="1476375"/>
              <a:ext cx="1289954" cy="369332"/>
            </a:xfrm>
            <a:prstGeom prst="rect">
              <a:avLst/>
            </a:prstGeom>
            <a:noFill/>
          </p:spPr>
          <p:txBody>
            <a:bodyPr wrap="square" rtlCol="0">
              <a:spAutoFit/>
            </a:bodyPr>
            <a:lstStyle/>
            <a:p>
              <a:pPr algn="dist"/>
              <a:r>
                <a:rPr lang="zh-CN" altLang="en-US" b="1" dirty="0">
                  <a:solidFill>
                    <a:schemeClr val="bg1"/>
                  </a:solidFill>
                  <a:latin typeface="幼圆" panose="02010509060101010101" pitchFamily="49" charset="-122"/>
                  <a:ea typeface="幼圆" panose="02010509060101010101" pitchFamily="49" charset="-122"/>
                </a:rPr>
                <a:t>添加标题</a:t>
              </a:r>
            </a:p>
          </p:txBody>
        </p:sp>
        <p:sp>
          <p:nvSpPr>
            <p:cNvPr id="16" name="文本框 15">
              <a:extLst>
                <a:ext uri="{FF2B5EF4-FFF2-40B4-BE49-F238E27FC236}">
                  <a16:creationId xmlns:a16="http://schemas.microsoft.com/office/drawing/2014/main" id="{80C68F9C-C078-419E-9830-81EB6128C4C9}"/>
                </a:ext>
              </a:extLst>
            </p:cNvPr>
            <p:cNvSpPr txBox="1"/>
            <p:nvPr/>
          </p:nvSpPr>
          <p:spPr>
            <a:xfrm>
              <a:off x="1200151" y="1876485"/>
              <a:ext cx="2147237" cy="828240"/>
            </a:xfrm>
            <a:prstGeom prst="rect">
              <a:avLst/>
            </a:prstGeom>
            <a:noFill/>
          </p:spPr>
          <p:txBody>
            <a:bodyPr wrap="square" rtlCol="0">
              <a:spAutoFit/>
            </a:bodyPr>
            <a:lstStyle/>
            <a:p>
              <a:pPr>
                <a:lnSpc>
                  <a:spcPct val="150000"/>
                </a:lnSpc>
              </a:pPr>
              <a:r>
                <a:rPr lang="en-US" altLang="zh-CN" sz="1100" dirty="0">
                  <a:solidFill>
                    <a:schemeClr val="bg1"/>
                  </a:solidFill>
                </a:rPr>
                <a:t>Click the text box to add your text. Click the text box to add your text</a:t>
              </a:r>
              <a:endParaRPr lang="zh-CN" altLang="en-US" sz="1100" dirty="0">
                <a:solidFill>
                  <a:schemeClr val="bg1"/>
                </a:solidFill>
              </a:endParaRPr>
            </a:p>
          </p:txBody>
        </p:sp>
      </p:grpSp>
      <p:grpSp>
        <p:nvGrpSpPr>
          <p:cNvPr id="17" name="组合 16">
            <a:extLst>
              <a:ext uri="{FF2B5EF4-FFF2-40B4-BE49-F238E27FC236}">
                <a16:creationId xmlns:a16="http://schemas.microsoft.com/office/drawing/2014/main" id="{8AB582BD-087C-4055-B73F-C8A9955E8BD4}"/>
              </a:ext>
            </a:extLst>
          </p:cNvPr>
          <p:cNvGrpSpPr/>
          <p:nvPr/>
        </p:nvGrpSpPr>
        <p:grpSpPr>
          <a:xfrm>
            <a:off x="9561011" y="1860714"/>
            <a:ext cx="2156761" cy="1228350"/>
            <a:chOff x="1190627" y="1476375"/>
            <a:chExt cx="2156761" cy="1228350"/>
          </a:xfrm>
        </p:grpSpPr>
        <p:sp>
          <p:nvSpPr>
            <p:cNvPr id="18" name="文本框 17">
              <a:extLst>
                <a:ext uri="{FF2B5EF4-FFF2-40B4-BE49-F238E27FC236}">
                  <a16:creationId xmlns:a16="http://schemas.microsoft.com/office/drawing/2014/main" id="{B3B263B6-93BF-4B43-915B-24CA76B6C4B0}"/>
                </a:ext>
              </a:extLst>
            </p:cNvPr>
            <p:cNvSpPr txBox="1"/>
            <p:nvPr/>
          </p:nvSpPr>
          <p:spPr>
            <a:xfrm>
              <a:off x="1190627" y="1476375"/>
              <a:ext cx="1289954" cy="369332"/>
            </a:xfrm>
            <a:prstGeom prst="rect">
              <a:avLst/>
            </a:prstGeom>
            <a:noFill/>
          </p:spPr>
          <p:txBody>
            <a:bodyPr wrap="square" rtlCol="0">
              <a:spAutoFit/>
            </a:bodyPr>
            <a:lstStyle/>
            <a:p>
              <a:pPr algn="dist"/>
              <a:r>
                <a:rPr lang="zh-CN" altLang="en-US" b="1" dirty="0">
                  <a:solidFill>
                    <a:schemeClr val="bg1"/>
                  </a:solidFill>
                  <a:latin typeface="幼圆" panose="02010509060101010101" pitchFamily="49" charset="-122"/>
                  <a:ea typeface="幼圆" panose="02010509060101010101" pitchFamily="49" charset="-122"/>
                </a:rPr>
                <a:t>添加标题</a:t>
              </a:r>
            </a:p>
          </p:txBody>
        </p:sp>
        <p:sp>
          <p:nvSpPr>
            <p:cNvPr id="19" name="文本框 18">
              <a:extLst>
                <a:ext uri="{FF2B5EF4-FFF2-40B4-BE49-F238E27FC236}">
                  <a16:creationId xmlns:a16="http://schemas.microsoft.com/office/drawing/2014/main" id="{2D9A1206-88CC-46DB-B9C2-9C09AF14D6F2}"/>
                </a:ext>
              </a:extLst>
            </p:cNvPr>
            <p:cNvSpPr txBox="1"/>
            <p:nvPr/>
          </p:nvSpPr>
          <p:spPr>
            <a:xfrm>
              <a:off x="1200151" y="1876485"/>
              <a:ext cx="2147237" cy="828240"/>
            </a:xfrm>
            <a:prstGeom prst="rect">
              <a:avLst/>
            </a:prstGeom>
            <a:noFill/>
          </p:spPr>
          <p:txBody>
            <a:bodyPr wrap="square" rtlCol="0">
              <a:spAutoFit/>
            </a:bodyPr>
            <a:lstStyle/>
            <a:p>
              <a:pPr>
                <a:lnSpc>
                  <a:spcPct val="150000"/>
                </a:lnSpc>
              </a:pPr>
              <a:r>
                <a:rPr lang="en-US" altLang="zh-CN" sz="1100" dirty="0">
                  <a:solidFill>
                    <a:schemeClr val="bg1"/>
                  </a:solidFill>
                </a:rPr>
                <a:t>Click the text box to add your text. Click the text box to add your text</a:t>
              </a:r>
              <a:endParaRPr lang="zh-CN" altLang="en-US" sz="1100" dirty="0">
                <a:solidFill>
                  <a:schemeClr val="bg1"/>
                </a:solidFill>
              </a:endParaRPr>
            </a:p>
          </p:txBody>
        </p:sp>
      </p:grpSp>
      <p:grpSp>
        <p:nvGrpSpPr>
          <p:cNvPr id="20" name="组合 19">
            <a:extLst>
              <a:ext uri="{FF2B5EF4-FFF2-40B4-BE49-F238E27FC236}">
                <a16:creationId xmlns:a16="http://schemas.microsoft.com/office/drawing/2014/main" id="{8A232F41-5DD4-4D8B-9E5B-BEF80F233B06}"/>
              </a:ext>
            </a:extLst>
          </p:cNvPr>
          <p:cNvGrpSpPr/>
          <p:nvPr/>
        </p:nvGrpSpPr>
        <p:grpSpPr>
          <a:xfrm>
            <a:off x="6894010" y="3737139"/>
            <a:ext cx="2156761" cy="1228350"/>
            <a:chOff x="1190627" y="1476375"/>
            <a:chExt cx="2156761" cy="1228350"/>
          </a:xfrm>
        </p:grpSpPr>
        <p:sp>
          <p:nvSpPr>
            <p:cNvPr id="21" name="文本框 20">
              <a:extLst>
                <a:ext uri="{FF2B5EF4-FFF2-40B4-BE49-F238E27FC236}">
                  <a16:creationId xmlns:a16="http://schemas.microsoft.com/office/drawing/2014/main" id="{A21486BE-0E88-4A52-8C50-2E8E5644D5D7}"/>
                </a:ext>
              </a:extLst>
            </p:cNvPr>
            <p:cNvSpPr txBox="1"/>
            <p:nvPr/>
          </p:nvSpPr>
          <p:spPr>
            <a:xfrm>
              <a:off x="1190627" y="1476375"/>
              <a:ext cx="1289954" cy="369332"/>
            </a:xfrm>
            <a:prstGeom prst="rect">
              <a:avLst/>
            </a:prstGeom>
            <a:noFill/>
          </p:spPr>
          <p:txBody>
            <a:bodyPr wrap="square" rtlCol="0">
              <a:spAutoFit/>
            </a:bodyPr>
            <a:lstStyle/>
            <a:p>
              <a:pPr algn="dist"/>
              <a:r>
                <a:rPr lang="zh-CN" altLang="en-US" b="1" dirty="0">
                  <a:solidFill>
                    <a:schemeClr val="bg1"/>
                  </a:solidFill>
                  <a:latin typeface="幼圆" panose="02010509060101010101" pitchFamily="49" charset="-122"/>
                  <a:ea typeface="幼圆" panose="02010509060101010101" pitchFamily="49" charset="-122"/>
                </a:rPr>
                <a:t>添加标题</a:t>
              </a:r>
            </a:p>
          </p:txBody>
        </p:sp>
        <p:sp>
          <p:nvSpPr>
            <p:cNvPr id="22" name="文本框 21">
              <a:extLst>
                <a:ext uri="{FF2B5EF4-FFF2-40B4-BE49-F238E27FC236}">
                  <a16:creationId xmlns:a16="http://schemas.microsoft.com/office/drawing/2014/main" id="{44989A0A-7B32-4413-B007-CF90878C6294}"/>
                </a:ext>
              </a:extLst>
            </p:cNvPr>
            <p:cNvSpPr txBox="1"/>
            <p:nvPr/>
          </p:nvSpPr>
          <p:spPr>
            <a:xfrm>
              <a:off x="1200151" y="1876485"/>
              <a:ext cx="2147237" cy="828240"/>
            </a:xfrm>
            <a:prstGeom prst="rect">
              <a:avLst/>
            </a:prstGeom>
            <a:noFill/>
          </p:spPr>
          <p:txBody>
            <a:bodyPr wrap="square" rtlCol="0">
              <a:spAutoFit/>
            </a:bodyPr>
            <a:lstStyle/>
            <a:p>
              <a:pPr>
                <a:lnSpc>
                  <a:spcPct val="150000"/>
                </a:lnSpc>
              </a:pPr>
              <a:r>
                <a:rPr lang="en-US" altLang="zh-CN" sz="1100" dirty="0">
                  <a:solidFill>
                    <a:schemeClr val="bg1"/>
                  </a:solidFill>
                </a:rPr>
                <a:t>Click the text box to add your text. Click the text box to add your text</a:t>
              </a:r>
              <a:endParaRPr lang="zh-CN" altLang="en-US" sz="1100" dirty="0">
                <a:solidFill>
                  <a:schemeClr val="bg1"/>
                </a:solidFill>
              </a:endParaRPr>
            </a:p>
          </p:txBody>
        </p:sp>
      </p:grpSp>
      <p:grpSp>
        <p:nvGrpSpPr>
          <p:cNvPr id="23" name="组合 22">
            <a:extLst>
              <a:ext uri="{FF2B5EF4-FFF2-40B4-BE49-F238E27FC236}">
                <a16:creationId xmlns:a16="http://schemas.microsoft.com/office/drawing/2014/main" id="{4EBB2204-9FC4-4703-8835-B9A992A07017}"/>
              </a:ext>
            </a:extLst>
          </p:cNvPr>
          <p:cNvGrpSpPr/>
          <p:nvPr/>
        </p:nvGrpSpPr>
        <p:grpSpPr>
          <a:xfrm>
            <a:off x="9570535" y="3737139"/>
            <a:ext cx="2156761" cy="1228350"/>
            <a:chOff x="1190627" y="1476375"/>
            <a:chExt cx="2156761" cy="1228350"/>
          </a:xfrm>
        </p:grpSpPr>
        <p:sp>
          <p:nvSpPr>
            <p:cNvPr id="24" name="文本框 23">
              <a:extLst>
                <a:ext uri="{FF2B5EF4-FFF2-40B4-BE49-F238E27FC236}">
                  <a16:creationId xmlns:a16="http://schemas.microsoft.com/office/drawing/2014/main" id="{014F5432-09AF-4ADC-858B-12105E372D25}"/>
                </a:ext>
              </a:extLst>
            </p:cNvPr>
            <p:cNvSpPr txBox="1"/>
            <p:nvPr/>
          </p:nvSpPr>
          <p:spPr>
            <a:xfrm>
              <a:off x="1190627" y="1476375"/>
              <a:ext cx="1289954" cy="369332"/>
            </a:xfrm>
            <a:prstGeom prst="rect">
              <a:avLst/>
            </a:prstGeom>
            <a:noFill/>
          </p:spPr>
          <p:txBody>
            <a:bodyPr wrap="square" rtlCol="0">
              <a:spAutoFit/>
            </a:bodyPr>
            <a:lstStyle/>
            <a:p>
              <a:pPr algn="dist"/>
              <a:r>
                <a:rPr lang="zh-CN" altLang="en-US" b="1" dirty="0">
                  <a:solidFill>
                    <a:schemeClr val="bg1"/>
                  </a:solidFill>
                  <a:latin typeface="幼圆" panose="02010509060101010101" pitchFamily="49" charset="-122"/>
                  <a:ea typeface="幼圆" panose="02010509060101010101" pitchFamily="49" charset="-122"/>
                </a:rPr>
                <a:t>添加标题</a:t>
              </a:r>
            </a:p>
          </p:txBody>
        </p:sp>
        <p:sp>
          <p:nvSpPr>
            <p:cNvPr id="25" name="文本框 24">
              <a:extLst>
                <a:ext uri="{FF2B5EF4-FFF2-40B4-BE49-F238E27FC236}">
                  <a16:creationId xmlns:a16="http://schemas.microsoft.com/office/drawing/2014/main" id="{D772B2BE-2F10-415D-AF76-4020C6DCA039}"/>
                </a:ext>
              </a:extLst>
            </p:cNvPr>
            <p:cNvSpPr txBox="1"/>
            <p:nvPr/>
          </p:nvSpPr>
          <p:spPr>
            <a:xfrm>
              <a:off x="1200151" y="1876485"/>
              <a:ext cx="2147237" cy="828240"/>
            </a:xfrm>
            <a:prstGeom prst="rect">
              <a:avLst/>
            </a:prstGeom>
            <a:noFill/>
          </p:spPr>
          <p:txBody>
            <a:bodyPr wrap="square" rtlCol="0">
              <a:spAutoFit/>
            </a:bodyPr>
            <a:lstStyle/>
            <a:p>
              <a:pPr>
                <a:lnSpc>
                  <a:spcPct val="150000"/>
                </a:lnSpc>
              </a:pPr>
              <a:r>
                <a:rPr lang="en-US" altLang="zh-CN" sz="1100" dirty="0">
                  <a:solidFill>
                    <a:schemeClr val="bg1"/>
                  </a:solidFill>
                </a:rPr>
                <a:t>Click the text box to add your text. Click the text box to add your text</a:t>
              </a:r>
              <a:endParaRPr lang="zh-CN" altLang="en-US" sz="1100" dirty="0">
                <a:solidFill>
                  <a:schemeClr val="bg1"/>
                </a:solidFill>
              </a:endParaRPr>
            </a:p>
          </p:txBody>
        </p:sp>
      </p:grpSp>
      <p:cxnSp>
        <p:nvCxnSpPr>
          <p:cNvPr id="27" name="直接连接符 26">
            <a:extLst>
              <a:ext uri="{FF2B5EF4-FFF2-40B4-BE49-F238E27FC236}">
                <a16:creationId xmlns:a16="http://schemas.microsoft.com/office/drawing/2014/main" id="{47BA3596-7A6C-41CE-804C-CBF7DD243B83}"/>
              </a:ext>
            </a:extLst>
          </p:cNvPr>
          <p:cNvCxnSpPr/>
          <p:nvPr/>
        </p:nvCxnSpPr>
        <p:spPr>
          <a:xfrm>
            <a:off x="7029450" y="3429000"/>
            <a:ext cx="442912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5242AB49-82B7-4D77-9403-DCA5E6449B93}"/>
              </a:ext>
            </a:extLst>
          </p:cNvPr>
          <p:cNvCxnSpPr/>
          <p:nvPr/>
        </p:nvCxnSpPr>
        <p:spPr>
          <a:xfrm>
            <a:off x="9174596" y="1943100"/>
            <a:ext cx="0" cy="302238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10888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1F5E520C-5C7C-4D35-9759-0D7C5306D699}"/>
              </a:ext>
            </a:extLst>
          </p:cNvPr>
          <p:cNvSpPr txBox="1"/>
          <p:nvPr/>
        </p:nvSpPr>
        <p:spPr>
          <a:xfrm>
            <a:off x="1146052" y="1115895"/>
            <a:ext cx="10403390" cy="1532151"/>
          </a:xfrm>
          <a:prstGeom prst="rect">
            <a:avLst/>
          </a:prstGeom>
          <a:noFill/>
        </p:spPr>
        <p:txBody>
          <a:bodyPr wrap="square" rtlCol="0">
            <a:spAutoFit/>
          </a:bodyPr>
          <a:lstStyle/>
          <a:p>
            <a:pPr>
              <a:lnSpc>
                <a:spcPct val="150000"/>
              </a:lnSpc>
            </a:pPr>
            <a:r>
              <a:rPr lang="en-US" altLang="zh-CN" sz="1600" dirty="0">
                <a:solidFill>
                  <a:schemeClr val="bg1"/>
                </a:solidFill>
              </a:rPr>
              <a:t>Click the text box to add your text. Click the text box to add your text. Click the text box to add your text. Click the text box to add your text. Click the text box to add your text. Click the text box to add your text. Click the text box to add your text. Click the text box to add your text. Click the text box to add your text. Click the text box to add your text. Click the text box to add your text. Click the text box to add your text.</a:t>
            </a:r>
            <a:endParaRPr lang="zh-CN" altLang="en-US" sz="1600" dirty="0">
              <a:solidFill>
                <a:schemeClr val="bg1"/>
              </a:solidFill>
            </a:endParaRPr>
          </a:p>
        </p:txBody>
      </p:sp>
      <p:grpSp>
        <p:nvGrpSpPr>
          <p:cNvPr id="7" name="组合 6">
            <a:extLst>
              <a:ext uri="{FF2B5EF4-FFF2-40B4-BE49-F238E27FC236}">
                <a16:creationId xmlns:a16="http://schemas.microsoft.com/office/drawing/2014/main" id="{DAB4BBAE-B6E3-4DAA-9BF4-2857667D3EF9}"/>
              </a:ext>
            </a:extLst>
          </p:cNvPr>
          <p:cNvGrpSpPr/>
          <p:nvPr/>
        </p:nvGrpSpPr>
        <p:grpSpPr>
          <a:xfrm>
            <a:off x="3882562" y="8345"/>
            <a:ext cx="4188305" cy="584775"/>
            <a:chOff x="3882562" y="8345"/>
            <a:chExt cx="4188305" cy="584775"/>
          </a:xfrm>
        </p:grpSpPr>
        <p:sp>
          <p:nvSpPr>
            <p:cNvPr id="8" name="文本框 7">
              <a:extLst>
                <a:ext uri="{FF2B5EF4-FFF2-40B4-BE49-F238E27FC236}">
                  <a16:creationId xmlns:a16="http://schemas.microsoft.com/office/drawing/2014/main" id="{88CE10FF-7697-4486-83E4-7D8A9CAAE7DC}"/>
                </a:ext>
              </a:extLst>
            </p:cNvPr>
            <p:cNvSpPr txBox="1"/>
            <p:nvPr/>
          </p:nvSpPr>
          <p:spPr>
            <a:xfrm>
              <a:off x="4670062" y="8345"/>
              <a:ext cx="2657834" cy="584775"/>
            </a:xfrm>
            <a:prstGeom prst="rect">
              <a:avLst/>
            </a:prstGeom>
            <a:noFill/>
          </p:spPr>
          <p:txBody>
            <a:bodyPr wrap="square" rtlCol="0">
              <a:spAutoFit/>
            </a:bodyPr>
            <a:lstStyle/>
            <a:p>
              <a:r>
                <a:rPr lang="zh-CN" altLang="en-US" sz="3200" dirty="0">
                  <a:solidFill>
                    <a:schemeClr val="bg1"/>
                  </a:solidFill>
                  <a:latin typeface="站酷快乐体2016修订版" panose="02010600030101010101" pitchFamily="2" charset="-122"/>
                  <a:ea typeface="站酷快乐体2016修订版" panose="02010600030101010101" pitchFamily="2" charset="-122"/>
                </a:rPr>
                <a:t>输入您的标题</a:t>
              </a:r>
            </a:p>
          </p:txBody>
        </p:sp>
        <p:grpSp>
          <p:nvGrpSpPr>
            <p:cNvPr id="9" name="组合 8">
              <a:extLst>
                <a:ext uri="{FF2B5EF4-FFF2-40B4-BE49-F238E27FC236}">
                  <a16:creationId xmlns:a16="http://schemas.microsoft.com/office/drawing/2014/main" id="{A0AC15F0-E157-48F5-8D60-09B13DCDF958}"/>
                </a:ext>
              </a:extLst>
            </p:cNvPr>
            <p:cNvGrpSpPr/>
            <p:nvPr/>
          </p:nvGrpSpPr>
          <p:grpSpPr>
            <a:xfrm>
              <a:off x="7391367" y="300733"/>
              <a:ext cx="679500" cy="108000"/>
              <a:chOff x="7219896" y="300733"/>
              <a:chExt cx="679500" cy="108000"/>
            </a:xfrm>
          </p:grpSpPr>
          <p:sp>
            <p:nvSpPr>
              <p:cNvPr id="14" name="椭圆 13">
                <a:extLst>
                  <a:ext uri="{FF2B5EF4-FFF2-40B4-BE49-F238E27FC236}">
                    <a16:creationId xmlns:a16="http://schemas.microsoft.com/office/drawing/2014/main" id="{2B106794-5154-4AC1-81D1-A2513D696EAB}"/>
                  </a:ext>
                </a:extLst>
              </p:cNvPr>
              <p:cNvSpPr/>
              <p:nvPr/>
            </p:nvSpPr>
            <p:spPr>
              <a:xfrm>
                <a:off x="7219896" y="300733"/>
                <a:ext cx="108000" cy="10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a:extLst>
                  <a:ext uri="{FF2B5EF4-FFF2-40B4-BE49-F238E27FC236}">
                    <a16:creationId xmlns:a16="http://schemas.microsoft.com/office/drawing/2014/main" id="{2CEA59EA-A740-432A-BF7A-A51359718383}"/>
                  </a:ext>
                </a:extLst>
              </p:cNvPr>
              <p:cNvSpPr/>
              <p:nvPr/>
            </p:nvSpPr>
            <p:spPr>
              <a:xfrm>
                <a:off x="7505646" y="300733"/>
                <a:ext cx="108000" cy="10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31104BED-612F-43C4-A5E6-E77B46173CFF}"/>
                  </a:ext>
                </a:extLst>
              </p:cNvPr>
              <p:cNvSpPr/>
              <p:nvPr/>
            </p:nvSpPr>
            <p:spPr>
              <a:xfrm>
                <a:off x="7791396" y="300733"/>
                <a:ext cx="108000" cy="10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 name="组合 9">
              <a:extLst>
                <a:ext uri="{FF2B5EF4-FFF2-40B4-BE49-F238E27FC236}">
                  <a16:creationId xmlns:a16="http://schemas.microsoft.com/office/drawing/2014/main" id="{B1EB9A69-3A5A-4C6E-BCFB-BD4B5B7C3666}"/>
                </a:ext>
              </a:extLst>
            </p:cNvPr>
            <p:cNvGrpSpPr/>
            <p:nvPr/>
          </p:nvGrpSpPr>
          <p:grpSpPr>
            <a:xfrm>
              <a:off x="3882562" y="300733"/>
              <a:ext cx="679500" cy="108000"/>
              <a:chOff x="7219896" y="300733"/>
              <a:chExt cx="679500" cy="108000"/>
            </a:xfrm>
          </p:grpSpPr>
          <p:sp>
            <p:nvSpPr>
              <p:cNvPr id="11" name="椭圆 10">
                <a:extLst>
                  <a:ext uri="{FF2B5EF4-FFF2-40B4-BE49-F238E27FC236}">
                    <a16:creationId xmlns:a16="http://schemas.microsoft.com/office/drawing/2014/main" id="{2580DDBC-AE67-4589-B684-FD2E46A63287}"/>
                  </a:ext>
                </a:extLst>
              </p:cNvPr>
              <p:cNvSpPr/>
              <p:nvPr/>
            </p:nvSpPr>
            <p:spPr>
              <a:xfrm>
                <a:off x="7219896" y="300733"/>
                <a:ext cx="108000" cy="10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a:extLst>
                  <a:ext uri="{FF2B5EF4-FFF2-40B4-BE49-F238E27FC236}">
                    <a16:creationId xmlns:a16="http://schemas.microsoft.com/office/drawing/2014/main" id="{610B721B-CC16-4A20-BFEF-D3616D8D121C}"/>
                  </a:ext>
                </a:extLst>
              </p:cNvPr>
              <p:cNvSpPr/>
              <p:nvPr/>
            </p:nvSpPr>
            <p:spPr>
              <a:xfrm>
                <a:off x="7505646" y="300733"/>
                <a:ext cx="108000" cy="10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a:extLst>
                  <a:ext uri="{FF2B5EF4-FFF2-40B4-BE49-F238E27FC236}">
                    <a16:creationId xmlns:a16="http://schemas.microsoft.com/office/drawing/2014/main" id="{5937DB4F-C00A-440E-9D89-2845575117C5}"/>
                  </a:ext>
                </a:extLst>
              </p:cNvPr>
              <p:cNvSpPr/>
              <p:nvPr/>
            </p:nvSpPr>
            <p:spPr>
              <a:xfrm>
                <a:off x="7791396" y="300733"/>
                <a:ext cx="108000" cy="10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pic>
        <p:nvPicPr>
          <p:cNvPr id="18" name="图片 17">
            <a:extLst>
              <a:ext uri="{FF2B5EF4-FFF2-40B4-BE49-F238E27FC236}">
                <a16:creationId xmlns:a16="http://schemas.microsoft.com/office/drawing/2014/main" id="{44384B58-45DD-4E3A-BE38-8BB9117DB30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1800225"/>
            <a:ext cx="12192000" cy="5057775"/>
          </a:xfrm>
          <a:prstGeom prst="rect">
            <a:avLst/>
          </a:prstGeom>
        </p:spPr>
      </p:pic>
    </p:spTree>
    <p:extLst>
      <p:ext uri="{BB962C8B-B14F-4D97-AF65-F5344CB8AC3E}">
        <p14:creationId xmlns:p14="http://schemas.microsoft.com/office/powerpoint/2010/main" val="5941140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4A9C9D35-67AA-4AA1-820F-F655EBDFFBD1}"/>
              </a:ext>
            </a:extLst>
          </p:cNvPr>
          <p:cNvSpPr txBox="1"/>
          <p:nvPr/>
        </p:nvSpPr>
        <p:spPr>
          <a:xfrm>
            <a:off x="904516" y="3044279"/>
            <a:ext cx="4067534" cy="769441"/>
          </a:xfrm>
          <a:prstGeom prst="rect">
            <a:avLst/>
          </a:prstGeom>
          <a:noFill/>
        </p:spPr>
        <p:txBody>
          <a:bodyPr wrap="square" rtlCol="0">
            <a:spAutoFit/>
          </a:bodyPr>
          <a:lstStyle/>
          <a:p>
            <a:r>
              <a:rPr lang="zh-CN" altLang="en-US" sz="4400" dirty="0">
                <a:solidFill>
                  <a:schemeClr val="bg1"/>
                </a:solidFill>
                <a:latin typeface="站酷快乐体2016修订版" panose="02010600030101010101" pitchFamily="2" charset="-122"/>
                <a:ea typeface="站酷快乐体2016修订版" panose="02010600030101010101" pitchFamily="2" charset="-122"/>
              </a:rPr>
              <a:t>输入您的标题</a:t>
            </a:r>
          </a:p>
        </p:txBody>
      </p:sp>
      <p:sp>
        <p:nvSpPr>
          <p:cNvPr id="3" name="文本框 2">
            <a:extLst>
              <a:ext uri="{FF2B5EF4-FFF2-40B4-BE49-F238E27FC236}">
                <a16:creationId xmlns:a16="http://schemas.microsoft.com/office/drawing/2014/main" id="{CAC1C9D4-AD6E-4DE4-A532-F6321A1DED5C}"/>
              </a:ext>
            </a:extLst>
          </p:cNvPr>
          <p:cNvSpPr txBox="1"/>
          <p:nvPr/>
        </p:nvSpPr>
        <p:spPr>
          <a:xfrm>
            <a:off x="971550" y="2213282"/>
            <a:ext cx="942975" cy="830997"/>
          </a:xfrm>
          <a:prstGeom prst="rect">
            <a:avLst/>
          </a:prstGeom>
          <a:noFill/>
        </p:spPr>
        <p:txBody>
          <a:bodyPr wrap="square" rtlCol="0">
            <a:spAutoFit/>
          </a:bodyPr>
          <a:lstStyle/>
          <a:p>
            <a:r>
              <a:rPr lang="en-US" altLang="zh-CN" sz="4800" b="1" dirty="0">
                <a:solidFill>
                  <a:schemeClr val="bg1"/>
                </a:solidFill>
                <a:latin typeface="站酷快乐体2016修订版" panose="02010600030101010101" pitchFamily="2" charset="-122"/>
                <a:ea typeface="站酷快乐体2016修订版" panose="02010600030101010101" pitchFamily="2" charset="-122"/>
              </a:rPr>
              <a:t>02</a:t>
            </a:r>
            <a:endParaRPr lang="zh-CN" altLang="en-US" sz="4800" b="1" dirty="0">
              <a:solidFill>
                <a:schemeClr val="bg1"/>
              </a:solidFill>
              <a:latin typeface="站酷快乐体2016修订版" panose="02010600030101010101" pitchFamily="2" charset="-122"/>
              <a:ea typeface="站酷快乐体2016修订版" panose="02010600030101010101" pitchFamily="2" charset="-122"/>
            </a:endParaRPr>
          </a:p>
        </p:txBody>
      </p:sp>
      <p:sp>
        <p:nvSpPr>
          <p:cNvPr id="4" name="文本框 3">
            <a:extLst>
              <a:ext uri="{FF2B5EF4-FFF2-40B4-BE49-F238E27FC236}">
                <a16:creationId xmlns:a16="http://schemas.microsoft.com/office/drawing/2014/main" id="{26F72533-EE48-4164-9C72-2421E9806D6E}"/>
              </a:ext>
            </a:extLst>
          </p:cNvPr>
          <p:cNvSpPr txBox="1"/>
          <p:nvPr/>
        </p:nvSpPr>
        <p:spPr>
          <a:xfrm>
            <a:off x="971550" y="3762781"/>
            <a:ext cx="3657600" cy="895181"/>
          </a:xfrm>
          <a:prstGeom prst="rect">
            <a:avLst/>
          </a:prstGeom>
          <a:noFill/>
        </p:spPr>
        <p:txBody>
          <a:bodyPr wrap="square" rtlCol="0">
            <a:spAutoFit/>
          </a:bodyPr>
          <a:lstStyle/>
          <a:p>
            <a:pPr>
              <a:lnSpc>
                <a:spcPct val="150000"/>
              </a:lnSpc>
            </a:pPr>
            <a:r>
              <a:rPr lang="en-US" altLang="zh-CN" sz="1200" dirty="0">
                <a:solidFill>
                  <a:schemeClr val="bg1"/>
                </a:solidFill>
                <a:latin typeface="+mn-ea"/>
              </a:rPr>
              <a:t>Click the text box to edit the title. Click the text box to edit the title. Click the text box to edit the title. Click the text box to edit the title. </a:t>
            </a:r>
            <a:endParaRPr lang="zh-CN" altLang="en-US" sz="1200" dirty="0">
              <a:solidFill>
                <a:schemeClr val="bg1"/>
              </a:solidFill>
              <a:latin typeface="+mn-ea"/>
            </a:endParaRPr>
          </a:p>
        </p:txBody>
      </p:sp>
    </p:spTree>
    <p:extLst>
      <p:ext uri="{BB962C8B-B14F-4D97-AF65-F5344CB8AC3E}">
        <p14:creationId xmlns:p14="http://schemas.microsoft.com/office/powerpoint/2010/main" val="3383127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46B6B11B-5C10-4A36-9F69-DA48FE492F42}"/>
              </a:ext>
            </a:extLst>
          </p:cNvPr>
          <p:cNvGrpSpPr/>
          <p:nvPr/>
        </p:nvGrpSpPr>
        <p:grpSpPr>
          <a:xfrm>
            <a:off x="3882562" y="8345"/>
            <a:ext cx="4188305" cy="584775"/>
            <a:chOff x="3882562" y="8345"/>
            <a:chExt cx="4188305" cy="584775"/>
          </a:xfrm>
        </p:grpSpPr>
        <p:sp>
          <p:nvSpPr>
            <p:cNvPr id="3" name="文本框 2">
              <a:extLst>
                <a:ext uri="{FF2B5EF4-FFF2-40B4-BE49-F238E27FC236}">
                  <a16:creationId xmlns:a16="http://schemas.microsoft.com/office/drawing/2014/main" id="{CDF09E0E-19A5-4EB0-BE02-1A3515113614}"/>
                </a:ext>
              </a:extLst>
            </p:cNvPr>
            <p:cNvSpPr txBox="1"/>
            <p:nvPr/>
          </p:nvSpPr>
          <p:spPr>
            <a:xfrm>
              <a:off x="4670062" y="8345"/>
              <a:ext cx="2657834" cy="584775"/>
            </a:xfrm>
            <a:prstGeom prst="rect">
              <a:avLst/>
            </a:prstGeom>
            <a:noFill/>
          </p:spPr>
          <p:txBody>
            <a:bodyPr wrap="square" rtlCol="0">
              <a:spAutoFit/>
            </a:bodyPr>
            <a:lstStyle/>
            <a:p>
              <a:r>
                <a:rPr lang="zh-CN" altLang="en-US" sz="3200" dirty="0">
                  <a:solidFill>
                    <a:schemeClr val="bg1"/>
                  </a:solidFill>
                  <a:latin typeface="站酷快乐体2016修订版" panose="02010600030101010101" pitchFamily="2" charset="-122"/>
                  <a:ea typeface="站酷快乐体2016修订版" panose="02010600030101010101" pitchFamily="2" charset="-122"/>
                </a:rPr>
                <a:t>输入您的标题</a:t>
              </a:r>
            </a:p>
          </p:txBody>
        </p:sp>
        <p:grpSp>
          <p:nvGrpSpPr>
            <p:cNvPr id="4" name="组合 3">
              <a:extLst>
                <a:ext uri="{FF2B5EF4-FFF2-40B4-BE49-F238E27FC236}">
                  <a16:creationId xmlns:a16="http://schemas.microsoft.com/office/drawing/2014/main" id="{930D68DE-7D9C-490F-A8F5-0BAE1A6D8666}"/>
                </a:ext>
              </a:extLst>
            </p:cNvPr>
            <p:cNvGrpSpPr/>
            <p:nvPr/>
          </p:nvGrpSpPr>
          <p:grpSpPr>
            <a:xfrm>
              <a:off x="7391367" y="300733"/>
              <a:ext cx="679500" cy="108000"/>
              <a:chOff x="7219896" y="300733"/>
              <a:chExt cx="679500" cy="108000"/>
            </a:xfrm>
          </p:grpSpPr>
          <p:sp>
            <p:nvSpPr>
              <p:cNvPr id="9" name="椭圆 8">
                <a:extLst>
                  <a:ext uri="{FF2B5EF4-FFF2-40B4-BE49-F238E27FC236}">
                    <a16:creationId xmlns:a16="http://schemas.microsoft.com/office/drawing/2014/main" id="{97BFF351-E9FF-4281-A548-6FB04FB7C995}"/>
                  </a:ext>
                </a:extLst>
              </p:cNvPr>
              <p:cNvSpPr/>
              <p:nvPr/>
            </p:nvSpPr>
            <p:spPr>
              <a:xfrm>
                <a:off x="7219896" y="300733"/>
                <a:ext cx="108000" cy="10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3B243C5A-91CD-4609-BCA3-5981D2B5C374}"/>
                  </a:ext>
                </a:extLst>
              </p:cNvPr>
              <p:cNvSpPr/>
              <p:nvPr/>
            </p:nvSpPr>
            <p:spPr>
              <a:xfrm>
                <a:off x="7505646" y="300733"/>
                <a:ext cx="108000" cy="10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a:extLst>
                  <a:ext uri="{FF2B5EF4-FFF2-40B4-BE49-F238E27FC236}">
                    <a16:creationId xmlns:a16="http://schemas.microsoft.com/office/drawing/2014/main" id="{D158E95D-0B80-455D-94E5-0D9601675DC5}"/>
                  </a:ext>
                </a:extLst>
              </p:cNvPr>
              <p:cNvSpPr/>
              <p:nvPr/>
            </p:nvSpPr>
            <p:spPr>
              <a:xfrm>
                <a:off x="7791396" y="300733"/>
                <a:ext cx="108000" cy="10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a:extLst>
                <a:ext uri="{FF2B5EF4-FFF2-40B4-BE49-F238E27FC236}">
                  <a16:creationId xmlns:a16="http://schemas.microsoft.com/office/drawing/2014/main" id="{0C5B7CFD-E957-46B3-95C2-4C179874148C}"/>
                </a:ext>
              </a:extLst>
            </p:cNvPr>
            <p:cNvGrpSpPr/>
            <p:nvPr/>
          </p:nvGrpSpPr>
          <p:grpSpPr>
            <a:xfrm>
              <a:off x="3882562" y="300733"/>
              <a:ext cx="679500" cy="108000"/>
              <a:chOff x="7219896" y="300733"/>
              <a:chExt cx="679500" cy="108000"/>
            </a:xfrm>
          </p:grpSpPr>
          <p:sp>
            <p:nvSpPr>
              <p:cNvPr id="6" name="椭圆 5">
                <a:extLst>
                  <a:ext uri="{FF2B5EF4-FFF2-40B4-BE49-F238E27FC236}">
                    <a16:creationId xmlns:a16="http://schemas.microsoft.com/office/drawing/2014/main" id="{2D68D3A3-D853-423F-BFD2-C62EE58BC34E}"/>
                  </a:ext>
                </a:extLst>
              </p:cNvPr>
              <p:cNvSpPr/>
              <p:nvPr/>
            </p:nvSpPr>
            <p:spPr>
              <a:xfrm>
                <a:off x="7219896" y="300733"/>
                <a:ext cx="108000" cy="10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a:extLst>
                  <a:ext uri="{FF2B5EF4-FFF2-40B4-BE49-F238E27FC236}">
                    <a16:creationId xmlns:a16="http://schemas.microsoft.com/office/drawing/2014/main" id="{05D2E06C-5DEA-4F39-8B3F-BD8641CB272A}"/>
                  </a:ext>
                </a:extLst>
              </p:cNvPr>
              <p:cNvSpPr/>
              <p:nvPr/>
            </p:nvSpPr>
            <p:spPr>
              <a:xfrm>
                <a:off x="7505646" y="300733"/>
                <a:ext cx="108000" cy="10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a:extLst>
                  <a:ext uri="{FF2B5EF4-FFF2-40B4-BE49-F238E27FC236}">
                    <a16:creationId xmlns:a16="http://schemas.microsoft.com/office/drawing/2014/main" id="{FC1751C7-26FC-4830-A7BC-87F50ADA72D0}"/>
                  </a:ext>
                </a:extLst>
              </p:cNvPr>
              <p:cNvSpPr/>
              <p:nvPr/>
            </p:nvSpPr>
            <p:spPr>
              <a:xfrm>
                <a:off x="7791396" y="300733"/>
                <a:ext cx="108000" cy="10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pic>
        <p:nvPicPr>
          <p:cNvPr id="13" name="图片 12">
            <a:extLst>
              <a:ext uri="{FF2B5EF4-FFF2-40B4-BE49-F238E27FC236}">
                <a16:creationId xmlns:a16="http://schemas.microsoft.com/office/drawing/2014/main" id="{2E9BC87C-CC45-4984-A10A-7852226E6F6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2731546">
            <a:off x="2133571" y="1426454"/>
            <a:ext cx="1472745" cy="1472745"/>
          </a:xfrm>
          <a:prstGeom prst="rect">
            <a:avLst/>
          </a:prstGeom>
        </p:spPr>
      </p:pic>
      <p:pic>
        <p:nvPicPr>
          <p:cNvPr id="14" name="图片 13">
            <a:extLst>
              <a:ext uri="{FF2B5EF4-FFF2-40B4-BE49-F238E27FC236}">
                <a16:creationId xmlns:a16="http://schemas.microsoft.com/office/drawing/2014/main" id="{0784C6E0-4244-412B-B8EE-A2AC8092F3C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2731546">
            <a:off x="5359628" y="1426453"/>
            <a:ext cx="1472745" cy="1472745"/>
          </a:xfrm>
          <a:prstGeom prst="rect">
            <a:avLst/>
          </a:prstGeom>
        </p:spPr>
      </p:pic>
      <p:pic>
        <p:nvPicPr>
          <p:cNvPr id="15" name="图片 14">
            <a:extLst>
              <a:ext uri="{FF2B5EF4-FFF2-40B4-BE49-F238E27FC236}">
                <a16:creationId xmlns:a16="http://schemas.microsoft.com/office/drawing/2014/main" id="{2088C36D-2510-4F77-A845-A3E256AD5C9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2731546">
            <a:off x="8585685" y="1426452"/>
            <a:ext cx="1472745" cy="1472745"/>
          </a:xfrm>
          <a:prstGeom prst="rect">
            <a:avLst/>
          </a:prstGeom>
        </p:spPr>
      </p:pic>
      <p:sp>
        <p:nvSpPr>
          <p:cNvPr id="16" name="文本框 15">
            <a:extLst>
              <a:ext uri="{FF2B5EF4-FFF2-40B4-BE49-F238E27FC236}">
                <a16:creationId xmlns:a16="http://schemas.microsoft.com/office/drawing/2014/main" id="{A0B64CA5-8863-41DB-996B-4565CE22254B}"/>
              </a:ext>
            </a:extLst>
          </p:cNvPr>
          <p:cNvSpPr txBox="1"/>
          <p:nvPr/>
        </p:nvSpPr>
        <p:spPr>
          <a:xfrm>
            <a:off x="2686050" y="1828800"/>
            <a:ext cx="600075" cy="461665"/>
          </a:xfrm>
          <a:prstGeom prst="rect">
            <a:avLst/>
          </a:prstGeom>
          <a:noFill/>
        </p:spPr>
        <p:txBody>
          <a:bodyPr wrap="square" rtlCol="0">
            <a:spAutoFit/>
          </a:bodyPr>
          <a:lstStyle/>
          <a:p>
            <a:r>
              <a:rPr lang="en-US" altLang="zh-CN" sz="2400" dirty="0">
                <a:solidFill>
                  <a:schemeClr val="bg1"/>
                </a:solidFill>
                <a:latin typeface="站酷快乐体2016修订版" panose="02010600030101010101" pitchFamily="2" charset="-122"/>
                <a:ea typeface="站酷快乐体2016修订版" panose="02010600030101010101" pitchFamily="2" charset="-122"/>
              </a:rPr>
              <a:t>01</a:t>
            </a:r>
            <a:endParaRPr lang="zh-CN" altLang="en-US" sz="2400" dirty="0">
              <a:solidFill>
                <a:schemeClr val="bg1"/>
              </a:solidFill>
              <a:latin typeface="站酷快乐体2016修订版" panose="02010600030101010101" pitchFamily="2" charset="-122"/>
              <a:ea typeface="站酷快乐体2016修订版" panose="02010600030101010101" pitchFamily="2" charset="-122"/>
            </a:endParaRPr>
          </a:p>
        </p:txBody>
      </p:sp>
      <p:sp>
        <p:nvSpPr>
          <p:cNvPr id="17" name="文本框 16">
            <a:extLst>
              <a:ext uri="{FF2B5EF4-FFF2-40B4-BE49-F238E27FC236}">
                <a16:creationId xmlns:a16="http://schemas.microsoft.com/office/drawing/2014/main" id="{84D1C128-C2E6-4BC5-854A-E3A26937914A}"/>
              </a:ext>
            </a:extLst>
          </p:cNvPr>
          <p:cNvSpPr txBox="1"/>
          <p:nvPr/>
        </p:nvSpPr>
        <p:spPr>
          <a:xfrm>
            <a:off x="5908491" y="1828800"/>
            <a:ext cx="600075" cy="461665"/>
          </a:xfrm>
          <a:prstGeom prst="rect">
            <a:avLst/>
          </a:prstGeom>
          <a:noFill/>
        </p:spPr>
        <p:txBody>
          <a:bodyPr wrap="square" rtlCol="0">
            <a:spAutoFit/>
          </a:bodyPr>
          <a:lstStyle/>
          <a:p>
            <a:r>
              <a:rPr lang="en-US" altLang="zh-CN" sz="2400" dirty="0">
                <a:solidFill>
                  <a:schemeClr val="bg1"/>
                </a:solidFill>
                <a:latin typeface="站酷快乐体2016修订版" panose="02010600030101010101" pitchFamily="2" charset="-122"/>
                <a:ea typeface="站酷快乐体2016修订版" panose="02010600030101010101" pitchFamily="2" charset="-122"/>
              </a:rPr>
              <a:t>02</a:t>
            </a:r>
            <a:endParaRPr lang="zh-CN" altLang="en-US" sz="2400" dirty="0">
              <a:solidFill>
                <a:schemeClr val="bg1"/>
              </a:solidFill>
              <a:latin typeface="站酷快乐体2016修订版" panose="02010600030101010101" pitchFamily="2" charset="-122"/>
              <a:ea typeface="站酷快乐体2016修订版" panose="02010600030101010101" pitchFamily="2" charset="-122"/>
            </a:endParaRPr>
          </a:p>
        </p:txBody>
      </p:sp>
      <p:sp>
        <p:nvSpPr>
          <p:cNvPr id="18" name="文本框 17">
            <a:extLst>
              <a:ext uri="{FF2B5EF4-FFF2-40B4-BE49-F238E27FC236}">
                <a16:creationId xmlns:a16="http://schemas.microsoft.com/office/drawing/2014/main" id="{7E8C8A08-9020-4BE6-8289-AB443E5C73AD}"/>
              </a:ext>
            </a:extLst>
          </p:cNvPr>
          <p:cNvSpPr txBox="1"/>
          <p:nvPr/>
        </p:nvSpPr>
        <p:spPr>
          <a:xfrm>
            <a:off x="9121407" y="1828800"/>
            <a:ext cx="600075" cy="461665"/>
          </a:xfrm>
          <a:prstGeom prst="rect">
            <a:avLst/>
          </a:prstGeom>
          <a:noFill/>
        </p:spPr>
        <p:txBody>
          <a:bodyPr wrap="square" rtlCol="0">
            <a:spAutoFit/>
          </a:bodyPr>
          <a:lstStyle/>
          <a:p>
            <a:r>
              <a:rPr lang="en-US" altLang="zh-CN" sz="2400" dirty="0">
                <a:solidFill>
                  <a:schemeClr val="bg1"/>
                </a:solidFill>
                <a:latin typeface="站酷快乐体2016修订版" panose="02010600030101010101" pitchFamily="2" charset="-122"/>
                <a:ea typeface="站酷快乐体2016修订版" panose="02010600030101010101" pitchFamily="2" charset="-122"/>
              </a:rPr>
              <a:t>03</a:t>
            </a:r>
            <a:endParaRPr lang="zh-CN" altLang="en-US" sz="2400" dirty="0">
              <a:solidFill>
                <a:schemeClr val="bg1"/>
              </a:solidFill>
              <a:latin typeface="站酷快乐体2016修订版" panose="02010600030101010101" pitchFamily="2" charset="-122"/>
              <a:ea typeface="站酷快乐体2016修订版" panose="02010600030101010101" pitchFamily="2" charset="-122"/>
            </a:endParaRPr>
          </a:p>
        </p:txBody>
      </p:sp>
      <p:grpSp>
        <p:nvGrpSpPr>
          <p:cNvPr id="19" name="组合 18">
            <a:extLst>
              <a:ext uri="{FF2B5EF4-FFF2-40B4-BE49-F238E27FC236}">
                <a16:creationId xmlns:a16="http://schemas.microsoft.com/office/drawing/2014/main" id="{912E5CD7-C0E0-4C1E-90F9-C7EAD3A734A4}"/>
              </a:ext>
            </a:extLst>
          </p:cNvPr>
          <p:cNvGrpSpPr/>
          <p:nvPr/>
        </p:nvGrpSpPr>
        <p:grpSpPr>
          <a:xfrm>
            <a:off x="1932618" y="3429000"/>
            <a:ext cx="1874650" cy="1754260"/>
            <a:chOff x="1097232" y="1579306"/>
            <a:chExt cx="1874650" cy="1754260"/>
          </a:xfrm>
        </p:grpSpPr>
        <p:sp>
          <p:nvSpPr>
            <p:cNvPr id="20" name="文本框 19">
              <a:extLst>
                <a:ext uri="{FF2B5EF4-FFF2-40B4-BE49-F238E27FC236}">
                  <a16:creationId xmlns:a16="http://schemas.microsoft.com/office/drawing/2014/main" id="{CA0B8B82-0638-4F83-A139-EB3CF3FE3F3D}"/>
                </a:ext>
              </a:extLst>
            </p:cNvPr>
            <p:cNvSpPr txBox="1"/>
            <p:nvPr/>
          </p:nvSpPr>
          <p:spPr>
            <a:xfrm>
              <a:off x="1310814" y="1579306"/>
              <a:ext cx="1497481" cy="400110"/>
            </a:xfrm>
            <a:prstGeom prst="rect">
              <a:avLst/>
            </a:prstGeom>
            <a:noFill/>
          </p:spPr>
          <p:txBody>
            <a:bodyPr wrap="square" rtlCol="0">
              <a:spAutoFit/>
            </a:bodyPr>
            <a:lstStyle/>
            <a:p>
              <a:pPr algn="dist"/>
              <a:r>
                <a:rPr lang="zh-CN" altLang="en-US" sz="2000" b="1" dirty="0">
                  <a:solidFill>
                    <a:schemeClr val="bg1"/>
                  </a:solidFill>
                  <a:latin typeface="幼圆" panose="02010509060101010101" pitchFamily="49" charset="-122"/>
                  <a:ea typeface="幼圆" panose="02010509060101010101" pitchFamily="49" charset="-122"/>
                </a:rPr>
                <a:t>添加标题</a:t>
              </a:r>
            </a:p>
          </p:txBody>
        </p:sp>
        <p:sp>
          <p:nvSpPr>
            <p:cNvPr id="21" name="文本框 20">
              <a:extLst>
                <a:ext uri="{FF2B5EF4-FFF2-40B4-BE49-F238E27FC236}">
                  <a16:creationId xmlns:a16="http://schemas.microsoft.com/office/drawing/2014/main" id="{95B07B31-2763-4DE0-82F9-0CF864A5F90B}"/>
                </a:ext>
              </a:extLst>
            </p:cNvPr>
            <p:cNvSpPr txBox="1"/>
            <p:nvPr/>
          </p:nvSpPr>
          <p:spPr>
            <a:xfrm>
              <a:off x="1097232" y="1981401"/>
              <a:ext cx="1874650" cy="1352165"/>
            </a:xfrm>
            <a:prstGeom prst="rect">
              <a:avLst/>
            </a:prstGeom>
            <a:noFill/>
          </p:spPr>
          <p:txBody>
            <a:bodyPr wrap="square" rtlCol="0">
              <a:spAutoFit/>
            </a:bodyPr>
            <a:lstStyle/>
            <a:p>
              <a:pPr algn="ctr">
                <a:lnSpc>
                  <a:spcPct val="150000"/>
                </a:lnSpc>
              </a:pPr>
              <a:r>
                <a:rPr lang="en-US" altLang="zh-CN" sz="1400" dirty="0">
                  <a:solidFill>
                    <a:schemeClr val="bg1"/>
                  </a:solidFill>
                </a:rPr>
                <a:t>Click the text box to add your text. Click the text box to add your text</a:t>
              </a:r>
              <a:endParaRPr lang="zh-CN" altLang="en-US" sz="1400" dirty="0">
                <a:solidFill>
                  <a:schemeClr val="bg1"/>
                </a:solidFill>
              </a:endParaRPr>
            </a:p>
          </p:txBody>
        </p:sp>
      </p:grpSp>
      <p:grpSp>
        <p:nvGrpSpPr>
          <p:cNvPr id="22" name="组合 21">
            <a:extLst>
              <a:ext uri="{FF2B5EF4-FFF2-40B4-BE49-F238E27FC236}">
                <a16:creationId xmlns:a16="http://schemas.microsoft.com/office/drawing/2014/main" id="{7CF741AD-D867-4B62-B5FD-9BA1083B1765}"/>
              </a:ext>
            </a:extLst>
          </p:cNvPr>
          <p:cNvGrpSpPr/>
          <p:nvPr/>
        </p:nvGrpSpPr>
        <p:grpSpPr>
          <a:xfrm>
            <a:off x="5158675" y="3429000"/>
            <a:ext cx="1874650" cy="1754260"/>
            <a:chOff x="1097232" y="1579306"/>
            <a:chExt cx="1874650" cy="1754260"/>
          </a:xfrm>
        </p:grpSpPr>
        <p:sp>
          <p:nvSpPr>
            <p:cNvPr id="23" name="文本框 22">
              <a:extLst>
                <a:ext uri="{FF2B5EF4-FFF2-40B4-BE49-F238E27FC236}">
                  <a16:creationId xmlns:a16="http://schemas.microsoft.com/office/drawing/2014/main" id="{4A6F611C-7082-4752-9E46-FE8270B5B246}"/>
                </a:ext>
              </a:extLst>
            </p:cNvPr>
            <p:cNvSpPr txBox="1"/>
            <p:nvPr/>
          </p:nvSpPr>
          <p:spPr>
            <a:xfrm>
              <a:off x="1310814" y="1579306"/>
              <a:ext cx="1497481" cy="400110"/>
            </a:xfrm>
            <a:prstGeom prst="rect">
              <a:avLst/>
            </a:prstGeom>
            <a:noFill/>
          </p:spPr>
          <p:txBody>
            <a:bodyPr wrap="square" rtlCol="0">
              <a:spAutoFit/>
            </a:bodyPr>
            <a:lstStyle/>
            <a:p>
              <a:pPr algn="dist"/>
              <a:r>
                <a:rPr lang="zh-CN" altLang="en-US" sz="2000" b="1" dirty="0">
                  <a:solidFill>
                    <a:schemeClr val="bg1"/>
                  </a:solidFill>
                  <a:latin typeface="幼圆" panose="02010509060101010101" pitchFamily="49" charset="-122"/>
                  <a:ea typeface="幼圆" panose="02010509060101010101" pitchFamily="49" charset="-122"/>
                </a:rPr>
                <a:t>添加标题</a:t>
              </a:r>
            </a:p>
          </p:txBody>
        </p:sp>
        <p:sp>
          <p:nvSpPr>
            <p:cNvPr id="24" name="文本框 23">
              <a:extLst>
                <a:ext uri="{FF2B5EF4-FFF2-40B4-BE49-F238E27FC236}">
                  <a16:creationId xmlns:a16="http://schemas.microsoft.com/office/drawing/2014/main" id="{D1601DBA-39B2-4257-8A2E-3E540A4155F5}"/>
                </a:ext>
              </a:extLst>
            </p:cNvPr>
            <p:cNvSpPr txBox="1"/>
            <p:nvPr/>
          </p:nvSpPr>
          <p:spPr>
            <a:xfrm>
              <a:off x="1097232" y="1981401"/>
              <a:ext cx="1874650" cy="1352165"/>
            </a:xfrm>
            <a:prstGeom prst="rect">
              <a:avLst/>
            </a:prstGeom>
            <a:noFill/>
          </p:spPr>
          <p:txBody>
            <a:bodyPr wrap="square" rtlCol="0">
              <a:spAutoFit/>
            </a:bodyPr>
            <a:lstStyle/>
            <a:p>
              <a:pPr algn="ctr">
                <a:lnSpc>
                  <a:spcPct val="150000"/>
                </a:lnSpc>
              </a:pPr>
              <a:r>
                <a:rPr lang="en-US" altLang="zh-CN" sz="1400" dirty="0">
                  <a:solidFill>
                    <a:schemeClr val="bg1"/>
                  </a:solidFill>
                </a:rPr>
                <a:t>Click the text box to add your text. Click the text box to add your text</a:t>
              </a:r>
              <a:endParaRPr lang="zh-CN" altLang="en-US" sz="1400" dirty="0">
                <a:solidFill>
                  <a:schemeClr val="bg1"/>
                </a:solidFill>
              </a:endParaRPr>
            </a:p>
          </p:txBody>
        </p:sp>
      </p:grpSp>
      <p:grpSp>
        <p:nvGrpSpPr>
          <p:cNvPr id="25" name="组合 24">
            <a:extLst>
              <a:ext uri="{FF2B5EF4-FFF2-40B4-BE49-F238E27FC236}">
                <a16:creationId xmlns:a16="http://schemas.microsoft.com/office/drawing/2014/main" id="{1312871C-DDB4-4B45-98D7-F42529E955A2}"/>
              </a:ext>
            </a:extLst>
          </p:cNvPr>
          <p:cNvGrpSpPr/>
          <p:nvPr/>
        </p:nvGrpSpPr>
        <p:grpSpPr>
          <a:xfrm>
            <a:off x="8384732" y="3429000"/>
            <a:ext cx="1874650" cy="1754260"/>
            <a:chOff x="1097232" y="1579306"/>
            <a:chExt cx="1874650" cy="1754260"/>
          </a:xfrm>
        </p:grpSpPr>
        <p:sp>
          <p:nvSpPr>
            <p:cNvPr id="26" name="文本框 25">
              <a:extLst>
                <a:ext uri="{FF2B5EF4-FFF2-40B4-BE49-F238E27FC236}">
                  <a16:creationId xmlns:a16="http://schemas.microsoft.com/office/drawing/2014/main" id="{0CD4A18C-8E43-4C98-8CC3-86F90B9B70CC}"/>
                </a:ext>
              </a:extLst>
            </p:cNvPr>
            <p:cNvSpPr txBox="1"/>
            <p:nvPr/>
          </p:nvSpPr>
          <p:spPr>
            <a:xfrm>
              <a:off x="1310814" y="1579306"/>
              <a:ext cx="1497481" cy="400110"/>
            </a:xfrm>
            <a:prstGeom prst="rect">
              <a:avLst/>
            </a:prstGeom>
            <a:noFill/>
          </p:spPr>
          <p:txBody>
            <a:bodyPr wrap="square" rtlCol="0">
              <a:spAutoFit/>
            </a:bodyPr>
            <a:lstStyle/>
            <a:p>
              <a:pPr algn="dist"/>
              <a:r>
                <a:rPr lang="zh-CN" altLang="en-US" sz="2000" b="1" dirty="0">
                  <a:solidFill>
                    <a:schemeClr val="bg1"/>
                  </a:solidFill>
                  <a:latin typeface="幼圆" panose="02010509060101010101" pitchFamily="49" charset="-122"/>
                  <a:ea typeface="幼圆" panose="02010509060101010101" pitchFamily="49" charset="-122"/>
                </a:rPr>
                <a:t>添加标题</a:t>
              </a:r>
            </a:p>
          </p:txBody>
        </p:sp>
        <p:sp>
          <p:nvSpPr>
            <p:cNvPr id="27" name="文本框 26">
              <a:extLst>
                <a:ext uri="{FF2B5EF4-FFF2-40B4-BE49-F238E27FC236}">
                  <a16:creationId xmlns:a16="http://schemas.microsoft.com/office/drawing/2014/main" id="{8CF01917-516D-4393-B4B6-7C09EA77F09D}"/>
                </a:ext>
              </a:extLst>
            </p:cNvPr>
            <p:cNvSpPr txBox="1"/>
            <p:nvPr/>
          </p:nvSpPr>
          <p:spPr>
            <a:xfrm>
              <a:off x="1097232" y="1981401"/>
              <a:ext cx="1874650" cy="1352165"/>
            </a:xfrm>
            <a:prstGeom prst="rect">
              <a:avLst/>
            </a:prstGeom>
            <a:noFill/>
          </p:spPr>
          <p:txBody>
            <a:bodyPr wrap="square" rtlCol="0">
              <a:spAutoFit/>
            </a:bodyPr>
            <a:lstStyle/>
            <a:p>
              <a:pPr algn="ctr">
                <a:lnSpc>
                  <a:spcPct val="150000"/>
                </a:lnSpc>
              </a:pPr>
              <a:r>
                <a:rPr lang="en-US" altLang="zh-CN" sz="1400" dirty="0">
                  <a:solidFill>
                    <a:schemeClr val="bg1"/>
                  </a:solidFill>
                </a:rPr>
                <a:t>Click the text box to add your text. Click the text box to add your text</a:t>
              </a:r>
              <a:endParaRPr lang="zh-CN" altLang="en-US" sz="1400" dirty="0">
                <a:solidFill>
                  <a:schemeClr val="bg1"/>
                </a:solidFill>
              </a:endParaRPr>
            </a:p>
          </p:txBody>
        </p:sp>
      </p:grpSp>
    </p:spTree>
    <p:extLst>
      <p:ext uri="{BB962C8B-B14F-4D97-AF65-F5344CB8AC3E}">
        <p14:creationId xmlns:p14="http://schemas.microsoft.com/office/powerpoint/2010/main" val="32986292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07E66C5C-E062-476F-9DE1-9500956C7DB3}"/>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04774" y="1832199"/>
            <a:ext cx="6200774" cy="2728481"/>
          </a:xfrm>
          <a:prstGeom prst="rect">
            <a:avLst/>
          </a:prstGeom>
        </p:spPr>
      </p:pic>
      <p:grpSp>
        <p:nvGrpSpPr>
          <p:cNvPr id="20" name="组合 19">
            <a:extLst>
              <a:ext uri="{FF2B5EF4-FFF2-40B4-BE49-F238E27FC236}">
                <a16:creationId xmlns:a16="http://schemas.microsoft.com/office/drawing/2014/main" id="{8C706969-F64E-45B8-99FB-446C67087202}"/>
              </a:ext>
            </a:extLst>
          </p:cNvPr>
          <p:cNvGrpSpPr/>
          <p:nvPr/>
        </p:nvGrpSpPr>
        <p:grpSpPr>
          <a:xfrm>
            <a:off x="3882562" y="8345"/>
            <a:ext cx="4188305" cy="584775"/>
            <a:chOff x="3882562" y="8345"/>
            <a:chExt cx="4188305" cy="584775"/>
          </a:xfrm>
        </p:grpSpPr>
        <p:sp>
          <p:nvSpPr>
            <p:cNvPr id="21" name="文本框 20">
              <a:extLst>
                <a:ext uri="{FF2B5EF4-FFF2-40B4-BE49-F238E27FC236}">
                  <a16:creationId xmlns:a16="http://schemas.microsoft.com/office/drawing/2014/main" id="{03BBEDC6-6890-4BAD-A600-E7E9B1772904}"/>
                </a:ext>
              </a:extLst>
            </p:cNvPr>
            <p:cNvSpPr txBox="1"/>
            <p:nvPr/>
          </p:nvSpPr>
          <p:spPr>
            <a:xfrm>
              <a:off x="4670062" y="8345"/>
              <a:ext cx="2657834" cy="584775"/>
            </a:xfrm>
            <a:prstGeom prst="rect">
              <a:avLst/>
            </a:prstGeom>
            <a:noFill/>
          </p:spPr>
          <p:txBody>
            <a:bodyPr wrap="square" rtlCol="0">
              <a:spAutoFit/>
            </a:bodyPr>
            <a:lstStyle/>
            <a:p>
              <a:r>
                <a:rPr lang="zh-CN" altLang="en-US" sz="3200" dirty="0">
                  <a:solidFill>
                    <a:schemeClr val="bg1"/>
                  </a:solidFill>
                  <a:latin typeface="站酷快乐体2016修订版" panose="02010600030101010101" pitchFamily="2" charset="-122"/>
                  <a:ea typeface="站酷快乐体2016修订版" panose="02010600030101010101" pitchFamily="2" charset="-122"/>
                </a:rPr>
                <a:t>输入您的标题</a:t>
              </a:r>
            </a:p>
          </p:txBody>
        </p:sp>
        <p:grpSp>
          <p:nvGrpSpPr>
            <p:cNvPr id="22" name="组合 21">
              <a:extLst>
                <a:ext uri="{FF2B5EF4-FFF2-40B4-BE49-F238E27FC236}">
                  <a16:creationId xmlns:a16="http://schemas.microsoft.com/office/drawing/2014/main" id="{F4091A2C-4E4D-49D5-946E-37AF1A593632}"/>
                </a:ext>
              </a:extLst>
            </p:cNvPr>
            <p:cNvGrpSpPr/>
            <p:nvPr/>
          </p:nvGrpSpPr>
          <p:grpSpPr>
            <a:xfrm>
              <a:off x="7391367" y="300733"/>
              <a:ext cx="679500" cy="108000"/>
              <a:chOff x="7219896" y="300733"/>
              <a:chExt cx="679500" cy="108000"/>
            </a:xfrm>
          </p:grpSpPr>
          <p:sp>
            <p:nvSpPr>
              <p:cNvPr id="27" name="椭圆 26">
                <a:extLst>
                  <a:ext uri="{FF2B5EF4-FFF2-40B4-BE49-F238E27FC236}">
                    <a16:creationId xmlns:a16="http://schemas.microsoft.com/office/drawing/2014/main" id="{DE399428-C0E6-4E97-B1FD-379B79DD2577}"/>
                  </a:ext>
                </a:extLst>
              </p:cNvPr>
              <p:cNvSpPr/>
              <p:nvPr/>
            </p:nvSpPr>
            <p:spPr>
              <a:xfrm>
                <a:off x="7219896" y="300733"/>
                <a:ext cx="108000" cy="10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a:extLst>
                  <a:ext uri="{FF2B5EF4-FFF2-40B4-BE49-F238E27FC236}">
                    <a16:creationId xmlns:a16="http://schemas.microsoft.com/office/drawing/2014/main" id="{1E138A49-C79C-476C-8475-FFF012398994}"/>
                  </a:ext>
                </a:extLst>
              </p:cNvPr>
              <p:cNvSpPr/>
              <p:nvPr/>
            </p:nvSpPr>
            <p:spPr>
              <a:xfrm>
                <a:off x="7505646" y="300733"/>
                <a:ext cx="108000" cy="10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a:extLst>
                  <a:ext uri="{FF2B5EF4-FFF2-40B4-BE49-F238E27FC236}">
                    <a16:creationId xmlns:a16="http://schemas.microsoft.com/office/drawing/2014/main" id="{716D0589-385B-43FE-9A6C-8323C01CCE45}"/>
                  </a:ext>
                </a:extLst>
              </p:cNvPr>
              <p:cNvSpPr/>
              <p:nvPr/>
            </p:nvSpPr>
            <p:spPr>
              <a:xfrm>
                <a:off x="7791396" y="300733"/>
                <a:ext cx="108000" cy="10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3" name="组合 22">
              <a:extLst>
                <a:ext uri="{FF2B5EF4-FFF2-40B4-BE49-F238E27FC236}">
                  <a16:creationId xmlns:a16="http://schemas.microsoft.com/office/drawing/2014/main" id="{072F5C9D-E387-4D56-8DAD-718080318A39}"/>
                </a:ext>
              </a:extLst>
            </p:cNvPr>
            <p:cNvGrpSpPr/>
            <p:nvPr/>
          </p:nvGrpSpPr>
          <p:grpSpPr>
            <a:xfrm>
              <a:off x="3882562" y="300733"/>
              <a:ext cx="679500" cy="108000"/>
              <a:chOff x="7219896" y="300733"/>
              <a:chExt cx="679500" cy="108000"/>
            </a:xfrm>
          </p:grpSpPr>
          <p:sp>
            <p:nvSpPr>
              <p:cNvPr id="24" name="椭圆 23">
                <a:extLst>
                  <a:ext uri="{FF2B5EF4-FFF2-40B4-BE49-F238E27FC236}">
                    <a16:creationId xmlns:a16="http://schemas.microsoft.com/office/drawing/2014/main" id="{5342EC82-7AE7-4E11-AB66-71891363A537}"/>
                  </a:ext>
                </a:extLst>
              </p:cNvPr>
              <p:cNvSpPr/>
              <p:nvPr/>
            </p:nvSpPr>
            <p:spPr>
              <a:xfrm>
                <a:off x="7219896" y="300733"/>
                <a:ext cx="108000" cy="10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F71E3C6A-B8A4-4ECE-9538-A3889F466239}"/>
                  </a:ext>
                </a:extLst>
              </p:cNvPr>
              <p:cNvSpPr/>
              <p:nvPr/>
            </p:nvSpPr>
            <p:spPr>
              <a:xfrm>
                <a:off x="7505646" y="300733"/>
                <a:ext cx="108000" cy="10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a:extLst>
                  <a:ext uri="{FF2B5EF4-FFF2-40B4-BE49-F238E27FC236}">
                    <a16:creationId xmlns:a16="http://schemas.microsoft.com/office/drawing/2014/main" id="{E19B3401-B8F5-418C-BAF4-868610298ADB}"/>
                  </a:ext>
                </a:extLst>
              </p:cNvPr>
              <p:cNvSpPr/>
              <p:nvPr/>
            </p:nvSpPr>
            <p:spPr>
              <a:xfrm>
                <a:off x="7791396" y="300733"/>
                <a:ext cx="108000" cy="10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31" name="组合 30">
            <a:extLst>
              <a:ext uri="{FF2B5EF4-FFF2-40B4-BE49-F238E27FC236}">
                <a16:creationId xmlns:a16="http://schemas.microsoft.com/office/drawing/2014/main" id="{C0A5C82F-D341-4B7A-AFCA-E1E52FBDA8D1}"/>
              </a:ext>
            </a:extLst>
          </p:cNvPr>
          <p:cNvGrpSpPr/>
          <p:nvPr/>
        </p:nvGrpSpPr>
        <p:grpSpPr>
          <a:xfrm>
            <a:off x="6695975" y="1378275"/>
            <a:ext cx="4591149" cy="1193598"/>
            <a:chOff x="1190626" y="1476375"/>
            <a:chExt cx="4591149" cy="1193598"/>
          </a:xfrm>
        </p:grpSpPr>
        <p:sp>
          <p:nvSpPr>
            <p:cNvPr id="32" name="文本框 31">
              <a:extLst>
                <a:ext uri="{FF2B5EF4-FFF2-40B4-BE49-F238E27FC236}">
                  <a16:creationId xmlns:a16="http://schemas.microsoft.com/office/drawing/2014/main" id="{665958E4-B26F-476A-B233-7BABC8F1A024}"/>
                </a:ext>
              </a:extLst>
            </p:cNvPr>
            <p:cNvSpPr txBox="1"/>
            <p:nvPr/>
          </p:nvSpPr>
          <p:spPr>
            <a:xfrm>
              <a:off x="1190626" y="1476375"/>
              <a:ext cx="1705041" cy="461665"/>
            </a:xfrm>
            <a:prstGeom prst="rect">
              <a:avLst/>
            </a:prstGeom>
            <a:noFill/>
          </p:spPr>
          <p:txBody>
            <a:bodyPr wrap="square" rtlCol="0">
              <a:spAutoFit/>
            </a:bodyPr>
            <a:lstStyle/>
            <a:p>
              <a:pPr algn="dist"/>
              <a:r>
                <a:rPr lang="zh-CN" altLang="en-US" sz="2400" b="1" dirty="0">
                  <a:solidFill>
                    <a:schemeClr val="bg1"/>
                  </a:solidFill>
                  <a:latin typeface="幼圆" panose="02010509060101010101" pitchFamily="49" charset="-122"/>
                  <a:ea typeface="幼圆" panose="02010509060101010101" pitchFamily="49" charset="-122"/>
                </a:rPr>
                <a:t>添加标题</a:t>
              </a:r>
            </a:p>
          </p:txBody>
        </p:sp>
        <p:sp>
          <p:nvSpPr>
            <p:cNvPr id="33" name="文本框 32">
              <a:extLst>
                <a:ext uri="{FF2B5EF4-FFF2-40B4-BE49-F238E27FC236}">
                  <a16:creationId xmlns:a16="http://schemas.microsoft.com/office/drawing/2014/main" id="{A8D29B7F-4761-4325-8C01-6BD0A1919FEA}"/>
                </a:ext>
              </a:extLst>
            </p:cNvPr>
            <p:cNvSpPr txBox="1"/>
            <p:nvPr/>
          </p:nvSpPr>
          <p:spPr>
            <a:xfrm>
              <a:off x="1190626" y="1876486"/>
              <a:ext cx="4591149" cy="793487"/>
            </a:xfrm>
            <a:prstGeom prst="rect">
              <a:avLst/>
            </a:prstGeom>
            <a:noFill/>
          </p:spPr>
          <p:txBody>
            <a:bodyPr wrap="square" rtlCol="0">
              <a:spAutoFit/>
            </a:bodyPr>
            <a:lstStyle/>
            <a:p>
              <a:pPr>
                <a:lnSpc>
                  <a:spcPct val="150000"/>
                </a:lnSpc>
              </a:pPr>
              <a:r>
                <a:rPr lang="en-US" altLang="zh-CN" sz="1600" dirty="0">
                  <a:solidFill>
                    <a:schemeClr val="bg1"/>
                  </a:solidFill>
                </a:rPr>
                <a:t>Click the text box to add your text. Click the text box to add your text</a:t>
              </a:r>
              <a:endParaRPr lang="zh-CN" altLang="en-US" sz="1600" dirty="0">
                <a:solidFill>
                  <a:schemeClr val="bg1"/>
                </a:solidFill>
              </a:endParaRPr>
            </a:p>
          </p:txBody>
        </p:sp>
      </p:grpSp>
      <p:grpSp>
        <p:nvGrpSpPr>
          <p:cNvPr id="40" name="组合 39">
            <a:extLst>
              <a:ext uri="{FF2B5EF4-FFF2-40B4-BE49-F238E27FC236}">
                <a16:creationId xmlns:a16="http://schemas.microsoft.com/office/drawing/2014/main" id="{22323344-E948-4A3C-B96C-FFFA48A77554}"/>
              </a:ext>
            </a:extLst>
          </p:cNvPr>
          <p:cNvGrpSpPr/>
          <p:nvPr/>
        </p:nvGrpSpPr>
        <p:grpSpPr>
          <a:xfrm>
            <a:off x="6695974" y="2975076"/>
            <a:ext cx="4591149" cy="1193598"/>
            <a:chOff x="1190626" y="1476375"/>
            <a:chExt cx="4591149" cy="1193598"/>
          </a:xfrm>
        </p:grpSpPr>
        <p:sp>
          <p:nvSpPr>
            <p:cNvPr id="41" name="文本框 40">
              <a:extLst>
                <a:ext uri="{FF2B5EF4-FFF2-40B4-BE49-F238E27FC236}">
                  <a16:creationId xmlns:a16="http://schemas.microsoft.com/office/drawing/2014/main" id="{B6AC0D7D-7C81-49DA-9241-65FEAD4DB6D2}"/>
                </a:ext>
              </a:extLst>
            </p:cNvPr>
            <p:cNvSpPr txBox="1"/>
            <p:nvPr/>
          </p:nvSpPr>
          <p:spPr>
            <a:xfrm>
              <a:off x="1190626" y="1476375"/>
              <a:ext cx="1705041" cy="461665"/>
            </a:xfrm>
            <a:prstGeom prst="rect">
              <a:avLst/>
            </a:prstGeom>
            <a:noFill/>
          </p:spPr>
          <p:txBody>
            <a:bodyPr wrap="square" rtlCol="0">
              <a:spAutoFit/>
            </a:bodyPr>
            <a:lstStyle/>
            <a:p>
              <a:pPr algn="dist"/>
              <a:r>
                <a:rPr lang="zh-CN" altLang="en-US" sz="2400" b="1" dirty="0">
                  <a:solidFill>
                    <a:schemeClr val="bg1"/>
                  </a:solidFill>
                  <a:latin typeface="幼圆" panose="02010509060101010101" pitchFamily="49" charset="-122"/>
                  <a:ea typeface="幼圆" panose="02010509060101010101" pitchFamily="49" charset="-122"/>
                </a:rPr>
                <a:t>添加标题</a:t>
              </a:r>
            </a:p>
          </p:txBody>
        </p:sp>
        <p:sp>
          <p:nvSpPr>
            <p:cNvPr id="42" name="文本框 41">
              <a:extLst>
                <a:ext uri="{FF2B5EF4-FFF2-40B4-BE49-F238E27FC236}">
                  <a16:creationId xmlns:a16="http://schemas.microsoft.com/office/drawing/2014/main" id="{A729CE1E-3F2A-4CC2-8E6D-8A960E7EA0AF}"/>
                </a:ext>
              </a:extLst>
            </p:cNvPr>
            <p:cNvSpPr txBox="1"/>
            <p:nvPr/>
          </p:nvSpPr>
          <p:spPr>
            <a:xfrm>
              <a:off x="1190626" y="1876486"/>
              <a:ext cx="4591149" cy="793487"/>
            </a:xfrm>
            <a:prstGeom prst="rect">
              <a:avLst/>
            </a:prstGeom>
            <a:noFill/>
          </p:spPr>
          <p:txBody>
            <a:bodyPr wrap="square" rtlCol="0">
              <a:spAutoFit/>
            </a:bodyPr>
            <a:lstStyle/>
            <a:p>
              <a:pPr>
                <a:lnSpc>
                  <a:spcPct val="150000"/>
                </a:lnSpc>
              </a:pPr>
              <a:r>
                <a:rPr lang="en-US" altLang="zh-CN" sz="1600" dirty="0">
                  <a:solidFill>
                    <a:schemeClr val="bg1"/>
                  </a:solidFill>
                </a:rPr>
                <a:t>Click the text box to add your text. Click the text box to add your text</a:t>
              </a:r>
              <a:endParaRPr lang="zh-CN" altLang="en-US" sz="1600" dirty="0">
                <a:solidFill>
                  <a:schemeClr val="bg1"/>
                </a:solidFill>
              </a:endParaRPr>
            </a:p>
          </p:txBody>
        </p:sp>
      </p:grpSp>
      <p:grpSp>
        <p:nvGrpSpPr>
          <p:cNvPr id="43" name="组合 42">
            <a:extLst>
              <a:ext uri="{FF2B5EF4-FFF2-40B4-BE49-F238E27FC236}">
                <a16:creationId xmlns:a16="http://schemas.microsoft.com/office/drawing/2014/main" id="{83E612F4-A7F7-431B-AE53-48473A4F4406}"/>
              </a:ext>
            </a:extLst>
          </p:cNvPr>
          <p:cNvGrpSpPr/>
          <p:nvPr/>
        </p:nvGrpSpPr>
        <p:grpSpPr>
          <a:xfrm>
            <a:off x="6695973" y="4571877"/>
            <a:ext cx="4591149" cy="1193598"/>
            <a:chOff x="1190626" y="1476375"/>
            <a:chExt cx="4591149" cy="1193598"/>
          </a:xfrm>
        </p:grpSpPr>
        <p:sp>
          <p:nvSpPr>
            <p:cNvPr id="44" name="文本框 43">
              <a:extLst>
                <a:ext uri="{FF2B5EF4-FFF2-40B4-BE49-F238E27FC236}">
                  <a16:creationId xmlns:a16="http://schemas.microsoft.com/office/drawing/2014/main" id="{50C8C260-4939-418D-BC69-160A67489F24}"/>
                </a:ext>
              </a:extLst>
            </p:cNvPr>
            <p:cNvSpPr txBox="1"/>
            <p:nvPr/>
          </p:nvSpPr>
          <p:spPr>
            <a:xfrm>
              <a:off x="1190626" y="1476375"/>
              <a:ext cx="1705041" cy="461665"/>
            </a:xfrm>
            <a:prstGeom prst="rect">
              <a:avLst/>
            </a:prstGeom>
            <a:noFill/>
          </p:spPr>
          <p:txBody>
            <a:bodyPr wrap="square" rtlCol="0">
              <a:spAutoFit/>
            </a:bodyPr>
            <a:lstStyle/>
            <a:p>
              <a:pPr algn="dist"/>
              <a:r>
                <a:rPr lang="zh-CN" altLang="en-US" sz="2400" b="1" dirty="0">
                  <a:solidFill>
                    <a:schemeClr val="bg1"/>
                  </a:solidFill>
                  <a:latin typeface="幼圆" panose="02010509060101010101" pitchFamily="49" charset="-122"/>
                  <a:ea typeface="幼圆" panose="02010509060101010101" pitchFamily="49" charset="-122"/>
                </a:rPr>
                <a:t>添加标题</a:t>
              </a:r>
            </a:p>
          </p:txBody>
        </p:sp>
        <p:sp>
          <p:nvSpPr>
            <p:cNvPr id="45" name="文本框 44">
              <a:extLst>
                <a:ext uri="{FF2B5EF4-FFF2-40B4-BE49-F238E27FC236}">
                  <a16:creationId xmlns:a16="http://schemas.microsoft.com/office/drawing/2014/main" id="{832A071C-FFB9-4BDA-A9C5-65227E84F1F6}"/>
                </a:ext>
              </a:extLst>
            </p:cNvPr>
            <p:cNvSpPr txBox="1"/>
            <p:nvPr/>
          </p:nvSpPr>
          <p:spPr>
            <a:xfrm>
              <a:off x="1190626" y="1876486"/>
              <a:ext cx="4591149" cy="793487"/>
            </a:xfrm>
            <a:prstGeom prst="rect">
              <a:avLst/>
            </a:prstGeom>
            <a:noFill/>
          </p:spPr>
          <p:txBody>
            <a:bodyPr wrap="square" rtlCol="0">
              <a:spAutoFit/>
            </a:bodyPr>
            <a:lstStyle/>
            <a:p>
              <a:pPr>
                <a:lnSpc>
                  <a:spcPct val="150000"/>
                </a:lnSpc>
              </a:pPr>
              <a:r>
                <a:rPr lang="en-US" altLang="zh-CN" sz="1600" dirty="0">
                  <a:solidFill>
                    <a:schemeClr val="bg1"/>
                  </a:solidFill>
                </a:rPr>
                <a:t>Click the text box to add your text. Click the text box to add your text</a:t>
              </a:r>
              <a:endParaRPr lang="zh-CN" altLang="en-US" sz="1600" dirty="0">
                <a:solidFill>
                  <a:schemeClr val="bg1"/>
                </a:solidFill>
              </a:endParaRPr>
            </a:p>
          </p:txBody>
        </p:sp>
      </p:grpSp>
      <p:cxnSp>
        <p:nvCxnSpPr>
          <p:cNvPr id="47" name="直接连接符 46">
            <a:extLst>
              <a:ext uri="{FF2B5EF4-FFF2-40B4-BE49-F238E27FC236}">
                <a16:creationId xmlns:a16="http://schemas.microsoft.com/office/drawing/2014/main" id="{E1B8859B-AD5C-44A0-B119-8FBCBB9F7566}"/>
              </a:ext>
            </a:extLst>
          </p:cNvPr>
          <p:cNvCxnSpPr>
            <a:cxnSpLocks/>
          </p:cNvCxnSpPr>
          <p:nvPr/>
        </p:nvCxnSpPr>
        <p:spPr>
          <a:xfrm>
            <a:off x="6786511" y="2790825"/>
            <a:ext cx="4281539" cy="0"/>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id="{FCFA5313-A559-44B3-8F87-594FCC9528DC}"/>
              </a:ext>
            </a:extLst>
          </p:cNvPr>
          <p:cNvCxnSpPr>
            <a:cxnSpLocks/>
          </p:cNvCxnSpPr>
          <p:nvPr/>
        </p:nvCxnSpPr>
        <p:spPr>
          <a:xfrm>
            <a:off x="6786511" y="4391025"/>
            <a:ext cx="4281539" cy="0"/>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1196944"/>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480</TotalTime>
  <Words>1072</Words>
  <Application>Microsoft Office PowerPoint</Application>
  <PresentationFormat>宽屏</PresentationFormat>
  <Paragraphs>96</Paragraphs>
  <Slides>17</Slides>
  <Notes>0</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17</vt:i4>
      </vt:variant>
    </vt:vector>
  </HeadingPairs>
  <TitlesOfParts>
    <vt:vector size="23" baseType="lpstr">
      <vt:lpstr>站酷快乐体2016修订版</vt:lpstr>
      <vt:lpstr>等线 Light</vt:lpstr>
      <vt:lpstr>等线</vt:lpstr>
      <vt:lpstr>幼圆</vt:lpstr>
      <vt:lpstr>Arial</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Administrator</cp:lastModifiedBy>
  <cp:revision>124</cp:revision>
  <dcterms:created xsi:type="dcterms:W3CDTF">2019-05-04T06:48:52Z</dcterms:created>
  <dcterms:modified xsi:type="dcterms:W3CDTF">2019-05-04T14:48:56Z</dcterms:modified>
</cp:coreProperties>
</file>